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
      <p:font typeface="Black Han Sans"/>
      <p:regular r:id="rId36"/>
    </p:embeddedFont>
    <p:embeddedFont>
      <p:font typeface="Francois One"/>
      <p:regular r:id="rId37"/>
    </p:embeddedFont>
    <p:embeddedFont>
      <p:font typeface="Rajdhani"/>
      <p:regular r:id="rId38"/>
      <p:bold r:id="rId39"/>
    </p:embeddedFont>
    <p:embeddedFont>
      <p:font typeface="Barlow"/>
      <p:regular r:id="rId40"/>
      <p:bold r:id="rId41"/>
      <p:italic r:id="rId42"/>
      <p:boldItalic r:id="rId43"/>
    </p:embeddedFont>
    <p:embeddedFont>
      <p:font typeface="Questrial"/>
      <p:regular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2D53E7-94E4-4506-B5C5-E0F2D3D575E7}">
  <a:tblStyle styleId="{4F2D53E7-94E4-4506-B5C5-E0F2D3D575E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Barlow-regular.fntdata"/><Relationship Id="rId20" Type="http://schemas.openxmlformats.org/officeDocument/2006/relationships/slide" Target="slides/slide15.xml"/><Relationship Id="rId42" Type="http://schemas.openxmlformats.org/officeDocument/2006/relationships/font" Target="fonts/Barlow-italic.fntdata"/><Relationship Id="rId41" Type="http://schemas.openxmlformats.org/officeDocument/2006/relationships/font" Target="fonts/Barlow-bold.fntdata"/><Relationship Id="rId22" Type="http://schemas.openxmlformats.org/officeDocument/2006/relationships/slide" Target="slides/slide17.xml"/><Relationship Id="rId44" Type="http://schemas.openxmlformats.org/officeDocument/2006/relationships/font" Target="fonts/Questrial-regular.fntdata"/><Relationship Id="rId21" Type="http://schemas.openxmlformats.org/officeDocument/2006/relationships/slide" Target="slides/slide16.xml"/><Relationship Id="rId43" Type="http://schemas.openxmlformats.org/officeDocument/2006/relationships/font" Target="fonts/Barlow-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FrancoisOne-regular.fntdata"/><Relationship Id="rId14" Type="http://schemas.openxmlformats.org/officeDocument/2006/relationships/slide" Target="slides/slide9.xml"/><Relationship Id="rId36" Type="http://schemas.openxmlformats.org/officeDocument/2006/relationships/font" Target="fonts/BlackHanSans-regular.fntdata"/><Relationship Id="rId17" Type="http://schemas.openxmlformats.org/officeDocument/2006/relationships/slide" Target="slides/slide12.xml"/><Relationship Id="rId39" Type="http://schemas.openxmlformats.org/officeDocument/2006/relationships/font" Target="fonts/Rajdhani-bold.fntdata"/><Relationship Id="rId16" Type="http://schemas.openxmlformats.org/officeDocument/2006/relationships/slide" Target="slides/slide11.xml"/><Relationship Id="rId38" Type="http://schemas.openxmlformats.org/officeDocument/2006/relationships/font" Target="fonts/Rajdhani-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2cdc04fe148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2cdc04fe148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2cdc04fe148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2cdc04fe148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2cdc04fe148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2cdc04fe148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2cdc04fe148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2cdc04fe148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2cd6d6c364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2cd6d6c364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2cd6d6c364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2cd6d6c364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2cdca6cff0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2cdca6cff0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2cdca6cff0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2cdca6cff0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26f08269bb1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26f08269bb1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26f08269bb1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26f08269bb1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11b2379df1d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11b2379df1d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26f08269bb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26f08269bb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26f08269bb1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26f08269bb1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26f08269bb1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26f08269bb1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26f08269bb1_2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26f08269bb1_2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cdca6cff0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2cdca6cff0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2cdca6cff0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2cdca6cff0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2cdca6cff0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2cdca6cff0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2cd6d6c36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cd6d6c36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2cd6d6c364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2cd6d6c364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cd6d6c364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cd6d6c364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2cd6d6c364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2cd6d6c364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Non-functional Requirements:</a:t>
            </a:r>
            <a:endParaRPr>
              <a:solidFill>
                <a:schemeClr val="dk1"/>
              </a:solidFill>
            </a:endParaRPr>
          </a:p>
          <a:p>
            <a:pPr indent="0" lvl="0" marL="2540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Product Requirements</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Usability Requirements – a user shall be able to use all systems after a five-minute tutorial. After the tutorial, the experienced user-error rate shall not exceed 3 per hour of application use.</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Efficiency Requirements</a:t>
            </a:r>
            <a:endParaRPr>
              <a:solidFill>
                <a:schemeClr val="dk1"/>
              </a:solidFill>
            </a:endParaRPr>
          </a:p>
          <a:p>
            <a:pPr indent="0" lvl="0" marL="13716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Performance Requirements – the response time between user input (button press, transaction adding/editing, etc.) shall not exceed 30ms (the app should be efficient, so minimizing the delay while giving leeway for sending information across the internet are the factors considered when determining this requirement).</a:t>
            </a:r>
            <a:endParaRPr>
              <a:solidFill>
                <a:schemeClr val="dk1"/>
              </a:solidFill>
            </a:endParaRPr>
          </a:p>
          <a:p>
            <a:pPr indent="0" lvl="0" marL="13716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Space Requirements – the app shall not exceed 3 Gigabytes in size (the app should be lightweight so as not to be a burden on a computer system).</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Dependability Requirements – the app shall have &lt;5% of events cause failure. The app shall also maintain a backup of data in the case of data corruption.</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Security Requirements – users shall only be able to use the app on a device after the user has been verified via email or phone (this app deals with sensitive information. It should make sure the user’s identity is verified).</a:t>
            </a:r>
            <a:endParaRPr>
              <a:solidFill>
                <a:schemeClr val="dk1"/>
              </a:solidFill>
            </a:endParaRPr>
          </a:p>
          <a:p>
            <a:pPr indent="0" lvl="0" marL="2540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Organizational Requirements</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Environmental Requirements – the app shall be runnable from Mac, Windows, Linux, iPhone, and Android devices. If necessary, separate versions of the app shall be to accommodate the different device environments.</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Operational Requirements – users shall request for a key from the bank that manages their checking account(s) before linking the account to their app (again, to maintain the security of the application, users should link sensitive information on their own terms).</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Developmental Requirements – the app versions shall be maintained and controlled through a Git repository. Developers will be promptly added and removed from the repository as they enter and leave development (the repository will also allow the app to be rolled back in the case of severe development failures).</a:t>
            </a:r>
            <a:endParaRPr>
              <a:solidFill>
                <a:schemeClr val="dk1"/>
              </a:solidFill>
            </a:endParaRPr>
          </a:p>
          <a:p>
            <a:pPr indent="0" lvl="0" marL="2540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External Requirements</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Regulatory Requirements – the app shall follow PCI compliance, or payment card industry compliance. That is, the app shall maintain data encryption and other protective security standards when handling transactions to protect user data.</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Ethical Requirements – the app shall not redistribute any user data. The app shall encrypt and remotely store user data to maintain user privacy.</a:t>
            </a:r>
            <a:endParaRPr>
              <a:solidFill>
                <a:schemeClr val="dk1"/>
              </a:solidFill>
            </a:endParaRPr>
          </a:p>
          <a:p>
            <a:pPr indent="0" lvl="0" marL="914400" rtl="0" algn="l">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Legislative Requirements (assuming the app is developed and published in America)</a:t>
            </a:r>
            <a:endParaRPr>
              <a:solidFill>
                <a:schemeClr val="dk1"/>
              </a:solidFill>
            </a:endParaRPr>
          </a:p>
          <a:p>
            <a:pPr indent="0" lvl="0" marL="13716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Accounting Requirements – the app shall not track any information that is deemed illegal to use per U.S. privacy laws.</a:t>
            </a:r>
            <a:endParaRPr>
              <a:solidFill>
                <a:schemeClr val="dk1"/>
              </a:solidFill>
            </a:endParaRPr>
          </a:p>
          <a:p>
            <a:pPr indent="0" lvl="0" marL="1371600" rtl="0" algn="l">
              <a:lnSpc>
                <a:spcPct val="115000"/>
              </a:lnSpc>
              <a:spcBef>
                <a:spcPts val="1200"/>
              </a:spcBef>
              <a:spcAft>
                <a:spcPts val="0"/>
              </a:spcAft>
              <a:buClr>
                <a:schemeClr val="dk1"/>
              </a:buClr>
              <a:buSzPts val="1100"/>
              <a:buFont typeface="Arial"/>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Safety/Security Requirements – the app shall obey financial regulations as set forth by the Federal Trade Commission (FTC).</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2cdca6cff02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2cdca6cff02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Non-functional Requirements:</a:t>
            </a:r>
            <a:endParaRPr>
              <a:solidFill>
                <a:schemeClr val="dk1"/>
              </a:solidFill>
            </a:endParaRPr>
          </a:p>
          <a:p>
            <a:pPr indent="0" lvl="0" marL="2540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Product Requirements</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Usability Requirements – a user shall be able to use all systems after a five-minute tutorial. After the tutorial, the experienced user-error rate shall not exceed 3 per hour of application use.</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Efficiency Requirements</a:t>
            </a:r>
            <a:endParaRPr>
              <a:solidFill>
                <a:schemeClr val="dk1"/>
              </a:solidFill>
            </a:endParaRPr>
          </a:p>
          <a:p>
            <a:pPr indent="0" lvl="0" marL="13716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Performance Requirements – the response time between user input (button press, transaction adding/editing, etc.) shall not exceed 30ms (the app should be efficient, so minimizing the delay while giving leeway for sending information across the internet are the factors considered when determining this requirement).</a:t>
            </a:r>
            <a:endParaRPr>
              <a:solidFill>
                <a:schemeClr val="dk1"/>
              </a:solidFill>
            </a:endParaRPr>
          </a:p>
          <a:p>
            <a:pPr indent="0" lvl="0" marL="13716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Space Requirements – the app shall not exceed 3 Gigabytes in size (the app should be lightweight so as not to be a burden on a computer system).</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Dependability Requirements – the app shall have &lt;5% of events cause failure. The app shall also maintain a backup of data in the case of data corruption.</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Security Requirements – users shall only be able to use the app on a device after the user has been verified via email or phone (this app deals with sensitive information. It should make sure the user’s identity is verified).</a:t>
            </a:r>
            <a:endParaRPr>
              <a:solidFill>
                <a:schemeClr val="dk1"/>
              </a:solidFill>
            </a:endParaRPr>
          </a:p>
          <a:p>
            <a:pPr indent="0" lvl="0" marL="2540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Organizational Requirements</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Environmental Requirements – the app shall be runnable from Mac, Windows, Linux, iPhone, and Android devices. If necessary, separate versions of the app shall be to accommodate the different device environments.</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Operational Requirements – users shall request for a key from the bank that manages their checking account(s) before linking the account to their app (again, to maintain the security of the application, users should link sensitive information on their own terms).</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Developmental Requirements – the app versions shall be maintained and controlled through a Git repository. Developers will be promptly added and removed from the repository as they enter and leave development (the repository will also allow the app to be rolled back in the case of severe development failures).</a:t>
            </a:r>
            <a:endParaRPr>
              <a:solidFill>
                <a:schemeClr val="dk1"/>
              </a:solidFill>
            </a:endParaRPr>
          </a:p>
          <a:p>
            <a:pPr indent="0" lvl="0" marL="2540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External Requirements</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Regulatory Requirements – the app shall follow PCI compliance, or payment card industry compliance. That is, the app shall maintain data encryption and other protective security standards when handling transactions to protect user data.</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Ethical Requirements – the app shall not redistribute any user data. The app shall encrypt and remotely store user data to maintain user privacy.</a:t>
            </a:r>
            <a:endParaRPr>
              <a:solidFill>
                <a:schemeClr val="dk1"/>
              </a:solidFill>
            </a:endParaRPr>
          </a:p>
          <a:p>
            <a:pPr indent="0" lvl="0" marL="914400" rtl="0" algn="l">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Legislative Requirements (assuming the app is developed and published in America)</a:t>
            </a:r>
            <a:endParaRPr>
              <a:solidFill>
                <a:schemeClr val="dk1"/>
              </a:solidFill>
            </a:endParaRPr>
          </a:p>
          <a:p>
            <a:pPr indent="0" lvl="0" marL="13716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Accounting Requirements – the app shall not track any information that is deemed illegal to use per U.S. privacy laws.</a:t>
            </a:r>
            <a:endParaRPr>
              <a:solidFill>
                <a:schemeClr val="dk1"/>
              </a:solidFill>
            </a:endParaRPr>
          </a:p>
          <a:p>
            <a:pPr indent="0" lvl="0" marL="1371600" rtl="0" algn="l">
              <a:lnSpc>
                <a:spcPct val="115000"/>
              </a:lnSpc>
              <a:spcBef>
                <a:spcPts val="1200"/>
              </a:spcBef>
              <a:spcAft>
                <a:spcPts val="0"/>
              </a:spcAft>
              <a:buNone/>
            </a:pPr>
            <a:r>
              <a:rPr lang="en">
                <a:solidFill>
                  <a:schemeClr val="dk1"/>
                </a:solidFill>
              </a:rPr>
              <a:t>§</a:t>
            </a:r>
            <a:r>
              <a:rPr lang="en" sz="700">
                <a:solidFill>
                  <a:schemeClr val="dk1"/>
                </a:solidFill>
                <a:latin typeface="Times New Roman"/>
                <a:ea typeface="Times New Roman"/>
                <a:cs typeface="Times New Roman"/>
                <a:sym typeface="Times New Roman"/>
              </a:rPr>
              <a:t>  </a:t>
            </a:r>
            <a:r>
              <a:rPr lang="en">
                <a:solidFill>
                  <a:schemeClr val="dk1"/>
                </a:solidFill>
              </a:rPr>
              <a:t>Safety/Security Requirements – the app shall obey financial regulations as set forth by the Federal Trade Commission (FTC).</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cd6d6c364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cd6d6c364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2cd6d6c364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2cd6d6c364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658311" y="241433"/>
            <a:ext cx="596701" cy="598667"/>
            <a:chOff x="1492272" y="1549837"/>
            <a:chExt cx="975001" cy="978213"/>
          </a:xfrm>
        </p:grpSpPr>
        <p:sp>
          <p:nvSpPr>
            <p:cNvPr id="10" name="Google Shape;10;p2"/>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2"/>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12300" y="538375"/>
            <a:ext cx="7718400" cy="4070100"/>
          </a:xfrm>
          <a:prstGeom prst="roundRect">
            <a:avLst>
              <a:gd fmla="val 5291"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18202" y="2799049"/>
            <a:ext cx="136651" cy="138188"/>
          </a:xfrm>
          <a:custGeom>
            <a:rect b="b" l="l" r="r" t="t"/>
            <a:pathLst>
              <a:path extrusionOk="0" fill="none" h="989" w="978">
                <a:moveTo>
                  <a:pt x="977" y="488"/>
                </a:moveTo>
                <a:cubicBezTo>
                  <a:pt x="977" y="762"/>
                  <a:pt x="763" y="988"/>
                  <a:pt x="489" y="988"/>
                </a:cubicBezTo>
                <a:cubicBezTo>
                  <a:pt x="215" y="988"/>
                  <a:pt x="1" y="762"/>
                  <a:pt x="1" y="488"/>
                </a:cubicBezTo>
                <a:cubicBezTo>
                  <a:pt x="1" y="226"/>
                  <a:pt x="215" y="0"/>
                  <a:pt x="489" y="0"/>
                </a:cubicBezTo>
                <a:cubicBezTo>
                  <a:pt x="763" y="0"/>
                  <a:pt x="977" y="226"/>
                  <a:pt x="977" y="488"/>
                </a:cubicBezTo>
                <a:close/>
              </a:path>
            </a:pathLst>
          </a:custGeom>
          <a:noFill/>
          <a:ln cap="flat" cmpd="sng" w="1775">
            <a:solidFill>
              <a:srgbClr val="D5909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 name="Google Shape;25;p2"/>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grpSp>
        <p:nvGrpSpPr>
          <p:cNvPr id="26" name="Google Shape;26;p2"/>
          <p:cNvGrpSpPr/>
          <p:nvPr/>
        </p:nvGrpSpPr>
        <p:grpSpPr>
          <a:xfrm>
            <a:off x="7734190" y="241436"/>
            <a:ext cx="1044864" cy="1179698"/>
            <a:chOff x="7610865" y="257811"/>
            <a:chExt cx="1044864" cy="1179698"/>
          </a:xfrm>
        </p:grpSpPr>
        <p:sp>
          <p:nvSpPr>
            <p:cNvPr id="27" name="Google Shape;27;p2"/>
            <p:cNvSpPr/>
            <p:nvPr/>
          </p:nvSpPr>
          <p:spPr>
            <a:xfrm>
              <a:off x="7610865" y="376018"/>
              <a:ext cx="966618" cy="1061491"/>
            </a:xfrm>
            <a:custGeom>
              <a:rect b="b" l="l" r="r" t="t"/>
              <a:pathLst>
                <a:path extrusionOk="0" h="7597" w="6918">
                  <a:moveTo>
                    <a:pt x="357" y="0"/>
                  </a:moveTo>
                  <a:cubicBezTo>
                    <a:pt x="167" y="0"/>
                    <a:pt x="0" y="155"/>
                    <a:pt x="0" y="357"/>
                  </a:cubicBezTo>
                  <a:lnTo>
                    <a:pt x="0" y="7239"/>
                  </a:lnTo>
                  <a:cubicBezTo>
                    <a:pt x="0" y="7430"/>
                    <a:pt x="155" y="7596"/>
                    <a:pt x="357" y="7596"/>
                  </a:cubicBezTo>
                  <a:lnTo>
                    <a:pt x="6549" y="7596"/>
                  </a:lnTo>
                  <a:cubicBezTo>
                    <a:pt x="6763" y="7596"/>
                    <a:pt x="6918" y="7430"/>
                    <a:pt x="6906" y="7215"/>
                  </a:cubicBezTo>
                  <a:lnTo>
                    <a:pt x="6906" y="357"/>
                  </a:lnTo>
                  <a:cubicBezTo>
                    <a:pt x="6906" y="167"/>
                    <a:pt x="6763" y="0"/>
                    <a:pt x="65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331147" y="257811"/>
              <a:ext cx="324581" cy="324581"/>
            </a:xfrm>
            <a:custGeom>
              <a:rect b="b" l="l" r="r" t="t"/>
              <a:pathLst>
                <a:path extrusionOk="0" h="2323" w="2323">
                  <a:moveTo>
                    <a:pt x="1155" y="1"/>
                  </a:moveTo>
                  <a:cubicBezTo>
                    <a:pt x="512" y="1"/>
                    <a:pt x="0" y="513"/>
                    <a:pt x="0" y="1156"/>
                  </a:cubicBezTo>
                  <a:cubicBezTo>
                    <a:pt x="0" y="1799"/>
                    <a:pt x="512" y="2323"/>
                    <a:pt x="1155" y="2323"/>
                  </a:cubicBezTo>
                  <a:cubicBezTo>
                    <a:pt x="1798" y="2323"/>
                    <a:pt x="2322" y="1799"/>
                    <a:pt x="2322" y="1156"/>
                  </a:cubicBezTo>
                  <a:cubicBezTo>
                    <a:pt x="2322" y="513"/>
                    <a:pt x="1798" y="1"/>
                    <a:pt x="1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397656" y="380909"/>
              <a:ext cx="78386" cy="78386"/>
            </a:xfrm>
            <a:custGeom>
              <a:rect b="b" l="l" r="r" t="t"/>
              <a:pathLst>
                <a:path extrusionOk="0" h="561" w="561">
                  <a:moveTo>
                    <a:pt x="560" y="1"/>
                  </a:moveTo>
                  <a:lnTo>
                    <a:pt x="1" y="203"/>
                  </a:lnTo>
                  <a:lnTo>
                    <a:pt x="1" y="358"/>
                  </a:lnTo>
                  <a:lnTo>
                    <a:pt x="560" y="561"/>
                  </a:lnTo>
                  <a:lnTo>
                    <a:pt x="560" y="418"/>
                  </a:lnTo>
                  <a:lnTo>
                    <a:pt x="179" y="263"/>
                  </a:lnTo>
                  <a:lnTo>
                    <a:pt x="560" y="120"/>
                  </a:lnTo>
                  <a:lnTo>
                    <a:pt x="5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510834" y="376018"/>
              <a:ext cx="79923" cy="79923"/>
            </a:xfrm>
            <a:custGeom>
              <a:rect b="b" l="l" r="r" t="t"/>
              <a:pathLst>
                <a:path extrusionOk="0" h="572" w="572">
                  <a:moveTo>
                    <a:pt x="0" y="0"/>
                  </a:moveTo>
                  <a:lnTo>
                    <a:pt x="0" y="119"/>
                  </a:lnTo>
                  <a:lnTo>
                    <a:pt x="393" y="274"/>
                  </a:lnTo>
                  <a:lnTo>
                    <a:pt x="0" y="417"/>
                  </a:lnTo>
                  <a:lnTo>
                    <a:pt x="0" y="572"/>
                  </a:lnTo>
                  <a:lnTo>
                    <a:pt x="572" y="357"/>
                  </a:lnTo>
                  <a:lnTo>
                    <a:pt x="572" y="21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7758834" y="670418"/>
              <a:ext cx="658943" cy="462629"/>
              <a:chOff x="7758834" y="670418"/>
              <a:chExt cx="658943" cy="462629"/>
            </a:xfrm>
          </p:grpSpPr>
          <p:sp>
            <p:nvSpPr>
              <p:cNvPr id="32" name="Google Shape;32;p2"/>
              <p:cNvSpPr/>
              <p:nvPr/>
            </p:nvSpPr>
            <p:spPr>
              <a:xfrm>
                <a:off x="7758834" y="670418"/>
                <a:ext cx="658943" cy="140"/>
              </a:xfrm>
              <a:custGeom>
                <a:rect b="b" l="l" r="r" t="t"/>
                <a:pathLst>
                  <a:path extrusionOk="0" fill="none" h="1" w="4716">
                    <a:moveTo>
                      <a:pt x="1" y="1"/>
                    </a:moveTo>
                    <a:lnTo>
                      <a:pt x="4716"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758834" y="780242"/>
                <a:ext cx="347915" cy="140"/>
              </a:xfrm>
              <a:custGeom>
                <a:rect b="b" l="l" r="r" t="t"/>
                <a:pathLst>
                  <a:path extrusionOk="0" fill="none" h="1" w="2490">
                    <a:moveTo>
                      <a:pt x="1" y="0"/>
                    </a:moveTo>
                    <a:lnTo>
                      <a:pt x="2489" y="0"/>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903589" y="901663"/>
                <a:ext cx="324581" cy="140"/>
              </a:xfrm>
              <a:custGeom>
                <a:rect b="b" l="l" r="r" t="t"/>
                <a:pathLst>
                  <a:path extrusionOk="0" fill="none" h="1" w="2323">
                    <a:moveTo>
                      <a:pt x="1" y="1"/>
                    </a:moveTo>
                    <a:lnTo>
                      <a:pt x="2322"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7758834" y="1009810"/>
                <a:ext cx="658943" cy="140"/>
              </a:xfrm>
              <a:custGeom>
                <a:rect b="b" l="l" r="r" t="t"/>
                <a:pathLst>
                  <a:path extrusionOk="0" fill="none" h="1" w="4716">
                    <a:moveTo>
                      <a:pt x="1" y="1"/>
                    </a:moveTo>
                    <a:lnTo>
                      <a:pt x="4716"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758834" y="1132907"/>
                <a:ext cx="196453" cy="140"/>
              </a:xfrm>
              <a:custGeom>
                <a:rect b="b" l="l" r="r" t="t"/>
                <a:pathLst>
                  <a:path extrusionOk="0" fill="none" h="1" w="1406">
                    <a:moveTo>
                      <a:pt x="1" y="1"/>
                    </a:moveTo>
                    <a:lnTo>
                      <a:pt x="1406"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006706" y="1132907"/>
                <a:ext cx="411071" cy="140"/>
              </a:xfrm>
              <a:custGeom>
                <a:rect b="b" l="l" r="r" t="t"/>
                <a:pathLst>
                  <a:path extrusionOk="0" fill="none" h="1" w="2942">
                    <a:moveTo>
                      <a:pt x="1" y="1"/>
                    </a:moveTo>
                    <a:lnTo>
                      <a:pt x="2942"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758834" y="901663"/>
                <a:ext cx="86629" cy="140"/>
              </a:xfrm>
              <a:custGeom>
                <a:rect b="b" l="l" r="r" t="t"/>
                <a:pathLst>
                  <a:path extrusionOk="0" fill="none" h="1" w="620">
                    <a:moveTo>
                      <a:pt x="1" y="1"/>
                    </a:moveTo>
                    <a:lnTo>
                      <a:pt x="620" y="1"/>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9" name="Google Shape;39;p2"/>
          <p:cNvCxnSpPr/>
          <p:nvPr/>
        </p:nvCxnSpPr>
        <p:spPr>
          <a:xfrm>
            <a:off x="-45600" y="4986140"/>
            <a:ext cx="9235200" cy="0"/>
          </a:xfrm>
          <a:prstGeom prst="straightConnector1">
            <a:avLst/>
          </a:prstGeom>
          <a:noFill/>
          <a:ln cap="flat" cmpd="sng" w="9525">
            <a:solidFill>
              <a:schemeClr val="dk1"/>
            </a:solidFill>
            <a:prstDash val="solid"/>
            <a:round/>
            <a:headEnd len="med" w="med" type="none"/>
            <a:tailEnd len="med" w="med" type="none"/>
          </a:ln>
        </p:spPr>
      </p:cxnSp>
      <p:grpSp>
        <p:nvGrpSpPr>
          <p:cNvPr id="40" name="Google Shape;40;p2"/>
          <p:cNvGrpSpPr/>
          <p:nvPr/>
        </p:nvGrpSpPr>
        <p:grpSpPr>
          <a:xfrm>
            <a:off x="309975" y="1703725"/>
            <a:ext cx="1328950" cy="1739400"/>
            <a:chOff x="309975" y="1703725"/>
            <a:chExt cx="1328950" cy="1739400"/>
          </a:xfrm>
        </p:grpSpPr>
        <p:sp>
          <p:nvSpPr>
            <p:cNvPr id="41" name="Google Shape;41;p2"/>
            <p:cNvSpPr/>
            <p:nvPr/>
          </p:nvSpPr>
          <p:spPr>
            <a:xfrm>
              <a:off x="1174929" y="1864291"/>
              <a:ext cx="116205" cy="117618"/>
            </a:xfrm>
            <a:custGeom>
              <a:rect b="b" l="l" r="r" t="t"/>
              <a:pathLst>
                <a:path extrusionOk="0" fill="none" h="2081" w="2056">
                  <a:moveTo>
                    <a:pt x="2056" y="2081"/>
                  </a:moveTo>
                  <a:lnTo>
                    <a:pt x="1" y="2081"/>
                  </a:lnTo>
                  <a:lnTo>
                    <a:pt x="1" y="0"/>
                  </a:lnTo>
                  <a:lnTo>
                    <a:pt x="2056" y="0"/>
                  </a:lnTo>
                  <a:close/>
                </a:path>
              </a:pathLst>
            </a:custGeom>
            <a:noFill/>
            <a:ln cap="flat" cmpd="sng" w="50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27125" y="1703725"/>
              <a:ext cx="811800" cy="1739400"/>
            </a:xfrm>
            <a:prstGeom prst="roundRect">
              <a:avLst>
                <a:gd fmla="val 16667"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p2"/>
            <p:cNvGrpSpPr/>
            <p:nvPr/>
          </p:nvGrpSpPr>
          <p:grpSpPr>
            <a:xfrm>
              <a:off x="309975" y="2355900"/>
              <a:ext cx="1044900" cy="348600"/>
              <a:chOff x="78063" y="2355888"/>
              <a:chExt cx="1425900" cy="348600"/>
            </a:xfrm>
          </p:grpSpPr>
          <p:sp>
            <p:nvSpPr>
              <p:cNvPr id="44" name="Google Shape;44;p2"/>
              <p:cNvSpPr/>
              <p:nvPr/>
            </p:nvSpPr>
            <p:spPr>
              <a:xfrm>
                <a:off x="78063" y="2355888"/>
                <a:ext cx="1425900" cy="3486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2"/>
              <p:cNvGrpSpPr/>
              <p:nvPr/>
            </p:nvGrpSpPr>
            <p:grpSpPr>
              <a:xfrm>
                <a:off x="154263" y="2475522"/>
                <a:ext cx="998700" cy="109330"/>
                <a:chOff x="154263" y="2487118"/>
                <a:chExt cx="998700" cy="109330"/>
              </a:xfrm>
            </p:grpSpPr>
            <p:cxnSp>
              <p:nvCxnSpPr>
                <p:cNvPr id="46" name="Google Shape;46;p2"/>
                <p:cNvCxnSpPr/>
                <p:nvPr/>
              </p:nvCxnSpPr>
              <p:spPr>
                <a:xfrm>
                  <a:off x="154263" y="2487118"/>
                  <a:ext cx="998700" cy="0"/>
                </a:xfrm>
                <a:prstGeom prst="straightConnector1">
                  <a:avLst/>
                </a:prstGeom>
                <a:noFill/>
                <a:ln cap="flat" cmpd="sng" w="9525">
                  <a:solidFill>
                    <a:schemeClr val="lt1"/>
                  </a:solidFill>
                  <a:prstDash val="solid"/>
                  <a:round/>
                  <a:headEnd len="med" w="med" type="none"/>
                  <a:tailEnd len="med" w="med" type="none"/>
                </a:ln>
              </p:spPr>
            </p:cxnSp>
            <p:cxnSp>
              <p:nvCxnSpPr>
                <p:cNvPr id="47" name="Google Shape;47;p2"/>
                <p:cNvCxnSpPr/>
                <p:nvPr/>
              </p:nvCxnSpPr>
              <p:spPr>
                <a:xfrm>
                  <a:off x="154263" y="2596448"/>
                  <a:ext cx="732000" cy="0"/>
                </a:xfrm>
                <a:prstGeom prst="straightConnector1">
                  <a:avLst/>
                </a:prstGeom>
                <a:noFill/>
                <a:ln cap="flat" cmpd="sng" w="9525">
                  <a:solidFill>
                    <a:schemeClr val="lt1"/>
                  </a:solidFill>
                  <a:prstDash val="solid"/>
                  <a:round/>
                  <a:headEnd len="med" w="med" type="none"/>
                  <a:tailEnd len="med" w="med" type="none"/>
                </a:ln>
              </p:spPr>
            </p:cxnSp>
          </p:grpSp>
        </p:grpSp>
      </p:grpSp>
      <p:grpSp>
        <p:nvGrpSpPr>
          <p:cNvPr id="48" name="Google Shape;48;p2"/>
          <p:cNvGrpSpPr/>
          <p:nvPr/>
        </p:nvGrpSpPr>
        <p:grpSpPr>
          <a:xfrm>
            <a:off x="6992140" y="2704552"/>
            <a:ext cx="885193" cy="2290305"/>
            <a:chOff x="6987125" y="1724275"/>
            <a:chExt cx="1323554" cy="3424499"/>
          </a:xfrm>
        </p:grpSpPr>
        <p:sp>
          <p:nvSpPr>
            <p:cNvPr id="49" name="Google Shape;49;p2"/>
            <p:cNvSpPr/>
            <p:nvPr/>
          </p:nvSpPr>
          <p:spPr>
            <a:xfrm>
              <a:off x="7870220" y="4586508"/>
              <a:ext cx="152910" cy="435238"/>
            </a:xfrm>
            <a:custGeom>
              <a:rect b="b" l="l" r="r" t="t"/>
              <a:pathLst>
                <a:path extrusionOk="0" h="2001" w="703">
                  <a:moveTo>
                    <a:pt x="0" y="1"/>
                  </a:moveTo>
                  <a:lnTo>
                    <a:pt x="0" y="2001"/>
                  </a:lnTo>
                  <a:lnTo>
                    <a:pt x="703" y="2001"/>
                  </a:lnTo>
                  <a:lnTo>
                    <a:pt x="703"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870220" y="4993037"/>
              <a:ext cx="396303" cy="155737"/>
            </a:xfrm>
            <a:custGeom>
              <a:rect b="b" l="l" r="r" t="t"/>
              <a:pathLst>
                <a:path extrusionOk="0" h="716" w="1822">
                  <a:moveTo>
                    <a:pt x="0" y="1"/>
                  </a:moveTo>
                  <a:lnTo>
                    <a:pt x="0" y="715"/>
                  </a:lnTo>
                  <a:lnTo>
                    <a:pt x="1822" y="715"/>
                  </a:lnTo>
                  <a:cubicBezTo>
                    <a:pt x="1822" y="549"/>
                    <a:pt x="1726" y="394"/>
                    <a:pt x="1584" y="310"/>
                  </a:cubicBezTo>
                  <a:lnTo>
                    <a:pt x="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969841" y="4937789"/>
              <a:ext cx="115498" cy="63295"/>
            </a:xfrm>
            <a:custGeom>
              <a:rect b="b" l="l" r="r" t="t"/>
              <a:pathLst>
                <a:path extrusionOk="0" h="291" w="531">
                  <a:moveTo>
                    <a:pt x="264" y="1"/>
                  </a:moveTo>
                  <a:cubicBezTo>
                    <a:pt x="174" y="1"/>
                    <a:pt x="1" y="34"/>
                    <a:pt x="18" y="291"/>
                  </a:cubicBezTo>
                  <a:lnTo>
                    <a:pt x="530" y="291"/>
                  </a:lnTo>
                  <a:lnTo>
                    <a:pt x="316" y="5"/>
                  </a:lnTo>
                  <a:cubicBezTo>
                    <a:pt x="316" y="5"/>
                    <a:pt x="295"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813232" y="3068931"/>
              <a:ext cx="352366" cy="1608486"/>
            </a:xfrm>
            <a:custGeom>
              <a:rect b="b" l="l" r="r" t="t"/>
              <a:pathLst>
                <a:path extrusionOk="0" h="7395" w="1620">
                  <a:moveTo>
                    <a:pt x="1084" y="1"/>
                  </a:moveTo>
                  <a:lnTo>
                    <a:pt x="0" y="632"/>
                  </a:lnTo>
                  <a:lnTo>
                    <a:pt x="95" y="7394"/>
                  </a:lnTo>
                  <a:lnTo>
                    <a:pt x="1619" y="7394"/>
                  </a:lnTo>
                  <a:cubicBezTo>
                    <a:pt x="1619" y="7394"/>
                    <a:pt x="1560" y="3203"/>
                    <a:pt x="1560" y="1941"/>
                  </a:cubicBezTo>
                  <a:cubicBezTo>
                    <a:pt x="1560" y="679"/>
                    <a:pt x="1084" y="1"/>
                    <a:pt x="1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618995" y="4583898"/>
              <a:ext cx="152910" cy="435238"/>
            </a:xfrm>
            <a:custGeom>
              <a:rect b="b" l="l" r="r" t="t"/>
              <a:pathLst>
                <a:path extrusionOk="0" h="2001" w="703">
                  <a:moveTo>
                    <a:pt x="0" y="1"/>
                  </a:moveTo>
                  <a:lnTo>
                    <a:pt x="0" y="2001"/>
                  </a:lnTo>
                  <a:lnTo>
                    <a:pt x="703" y="2001"/>
                  </a:lnTo>
                  <a:lnTo>
                    <a:pt x="703"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377993" y="4993037"/>
              <a:ext cx="396521" cy="155737"/>
            </a:xfrm>
            <a:custGeom>
              <a:rect b="b" l="l" r="r" t="t"/>
              <a:pathLst>
                <a:path extrusionOk="0" h="716" w="1823">
                  <a:moveTo>
                    <a:pt x="918" y="1"/>
                  </a:moveTo>
                  <a:lnTo>
                    <a:pt x="239" y="310"/>
                  </a:lnTo>
                  <a:cubicBezTo>
                    <a:pt x="96" y="394"/>
                    <a:pt x="1" y="549"/>
                    <a:pt x="1" y="715"/>
                  </a:cubicBezTo>
                  <a:lnTo>
                    <a:pt x="1823" y="715"/>
                  </a:lnTo>
                  <a:lnTo>
                    <a:pt x="18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559397" y="4937789"/>
              <a:ext cx="115280" cy="63295"/>
            </a:xfrm>
            <a:custGeom>
              <a:rect b="b" l="l" r="r" t="t"/>
              <a:pathLst>
                <a:path extrusionOk="0" h="291" w="530">
                  <a:moveTo>
                    <a:pt x="267" y="1"/>
                  </a:moveTo>
                  <a:cubicBezTo>
                    <a:pt x="236" y="1"/>
                    <a:pt x="215" y="5"/>
                    <a:pt x="215" y="5"/>
                  </a:cubicBezTo>
                  <a:lnTo>
                    <a:pt x="0" y="291"/>
                  </a:lnTo>
                  <a:lnTo>
                    <a:pt x="512" y="291"/>
                  </a:lnTo>
                  <a:cubicBezTo>
                    <a:pt x="530" y="34"/>
                    <a:pt x="35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517852" y="3068931"/>
              <a:ext cx="305819" cy="1603266"/>
            </a:xfrm>
            <a:custGeom>
              <a:rect b="b" l="l" r="r" t="t"/>
              <a:pathLst>
                <a:path extrusionOk="0" h="7371" w="1406">
                  <a:moveTo>
                    <a:pt x="358" y="1"/>
                  </a:moveTo>
                  <a:cubicBezTo>
                    <a:pt x="358" y="1"/>
                    <a:pt x="37" y="644"/>
                    <a:pt x="37" y="1906"/>
                  </a:cubicBezTo>
                  <a:cubicBezTo>
                    <a:pt x="37" y="3180"/>
                    <a:pt x="1" y="7371"/>
                    <a:pt x="1" y="7371"/>
                  </a:cubicBezTo>
                  <a:lnTo>
                    <a:pt x="1358" y="7371"/>
                  </a:lnTo>
                  <a:lnTo>
                    <a:pt x="1406" y="632"/>
                  </a:lnTo>
                  <a:lnTo>
                    <a:pt x="3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595721" y="3068931"/>
              <a:ext cx="453291" cy="251442"/>
            </a:xfrm>
            <a:custGeom>
              <a:rect b="b" l="l" r="r" t="t"/>
              <a:pathLst>
                <a:path extrusionOk="0" h="1156" w="2084">
                  <a:moveTo>
                    <a:pt x="0" y="1"/>
                  </a:moveTo>
                  <a:lnTo>
                    <a:pt x="0" y="1155"/>
                  </a:lnTo>
                  <a:lnTo>
                    <a:pt x="2084" y="1155"/>
                  </a:lnTo>
                  <a:lnTo>
                    <a:pt x="20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541126" y="2367021"/>
              <a:ext cx="510931" cy="702122"/>
            </a:xfrm>
            <a:custGeom>
              <a:rect b="b" l="l" r="r" t="t"/>
              <a:pathLst>
                <a:path extrusionOk="0" h="3228" w="2349">
                  <a:moveTo>
                    <a:pt x="1323" y="1"/>
                  </a:moveTo>
                  <a:cubicBezTo>
                    <a:pt x="1240" y="1"/>
                    <a:pt x="729" y="21"/>
                    <a:pt x="358" y="501"/>
                  </a:cubicBezTo>
                  <a:cubicBezTo>
                    <a:pt x="1" y="977"/>
                    <a:pt x="239" y="3228"/>
                    <a:pt x="239" y="3228"/>
                  </a:cubicBezTo>
                  <a:lnTo>
                    <a:pt x="2323" y="3228"/>
                  </a:lnTo>
                  <a:lnTo>
                    <a:pt x="2347" y="549"/>
                  </a:lnTo>
                  <a:cubicBezTo>
                    <a:pt x="2347" y="549"/>
                    <a:pt x="2347" y="549"/>
                    <a:pt x="2347" y="549"/>
                  </a:cubicBezTo>
                  <a:cubicBezTo>
                    <a:pt x="2349" y="549"/>
                    <a:pt x="1923" y="36"/>
                    <a:pt x="1334" y="1"/>
                  </a:cubicBezTo>
                  <a:cubicBezTo>
                    <a:pt x="1334" y="1"/>
                    <a:pt x="1331"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919378" y="2670232"/>
              <a:ext cx="106362" cy="121806"/>
            </a:xfrm>
            <a:custGeom>
              <a:rect b="b" l="l" r="r" t="t"/>
              <a:pathLst>
                <a:path extrusionOk="0" h="560" w="489">
                  <a:moveTo>
                    <a:pt x="131" y="0"/>
                  </a:moveTo>
                  <a:lnTo>
                    <a:pt x="0" y="476"/>
                  </a:lnTo>
                  <a:lnTo>
                    <a:pt x="488" y="560"/>
                  </a:lnTo>
                  <a:lnTo>
                    <a:pt x="131" y="0"/>
                  </a:lnTo>
                  <a:close/>
                </a:path>
              </a:pathLst>
            </a:custGeom>
            <a:solidFill>
              <a:srgbClr val="1913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699257" y="2877303"/>
              <a:ext cx="349756" cy="194454"/>
            </a:xfrm>
            <a:custGeom>
              <a:rect b="b" l="l" r="r" t="t"/>
              <a:pathLst>
                <a:path extrusionOk="0" h="894" w="1608">
                  <a:moveTo>
                    <a:pt x="250" y="1"/>
                  </a:moveTo>
                  <a:lnTo>
                    <a:pt x="0" y="536"/>
                  </a:lnTo>
                  <a:lnTo>
                    <a:pt x="1608" y="893"/>
                  </a:lnTo>
                  <a:lnTo>
                    <a:pt x="1608" y="596"/>
                  </a:lnTo>
                  <a:lnTo>
                    <a:pt x="1608" y="322"/>
                  </a:lnTo>
                  <a:lnTo>
                    <a:pt x="250" y="1"/>
                  </a:lnTo>
                  <a:close/>
                </a:path>
              </a:pathLst>
            </a:custGeom>
            <a:solidFill>
              <a:srgbClr val="1913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6987125" y="2394428"/>
              <a:ext cx="852204" cy="776293"/>
            </a:xfrm>
            <a:custGeom>
              <a:rect b="b" l="l" r="r" t="t"/>
              <a:pathLst>
                <a:path extrusionOk="0" h="3569" w="3918">
                  <a:moveTo>
                    <a:pt x="1960" y="0"/>
                  </a:moveTo>
                  <a:cubicBezTo>
                    <a:pt x="1503" y="0"/>
                    <a:pt x="1048" y="173"/>
                    <a:pt x="703" y="518"/>
                  </a:cubicBezTo>
                  <a:cubicBezTo>
                    <a:pt x="0" y="1220"/>
                    <a:pt x="0" y="2351"/>
                    <a:pt x="703" y="3042"/>
                  </a:cubicBezTo>
                  <a:cubicBezTo>
                    <a:pt x="1048" y="3393"/>
                    <a:pt x="1503" y="3569"/>
                    <a:pt x="1960" y="3569"/>
                  </a:cubicBezTo>
                  <a:cubicBezTo>
                    <a:pt x="2417" y="3569"/>
                    <a:pt x="2875" y="3393"/>
                    <a:pt x="3227" y="3042"/>
                  </a:cubicBezTo>
                  <a:cubicBezTo>
                    <a:pt x="3917" y="2351"/>
                    <a:pt x="3917" y="1220"/>
                    <a:pt x="3227" y="518"/>
                  </a:cubicBezTo>
                  <a:cubicBezTo>
                    <a:pt x="2875" y="173"/>
                    <a:pt x="2417" y="0"/>
                    <a:pt x="19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947872" y="2488828"/>
              <a:ext cx="362807" cy="527244"/>
            </a:xfrm>
            <a:custGeom>
              <a:rect b="b" l="l" r="r" t="t"/>
              <a:pathLst>
                <a:path extrusionOk="0" h="2424" w="1668">
                  <a:moveTo>
                    <a:pt x="488" y="1"/>
                  </a:moveTo>
                  <a:cubicBezTo>
                    <a:pt x="488" y="1"/>
                    <a:pt x="0" y="798"/>
                    <a:pt x="0" y="810"/>
                  </a:cubicBezTo>
                  <a:cubicBezTo>
                    <a:pt x="0" y="834"/>
                    <a:pt x="619" y="1834"/>
                    <a:pt x="869" y="2227"/>
                  </a:cubicBezTo>
                  <a:cubicBezTo>
                    <a:pt x="952" y="2360"/>
                    <a:pt x="1087" y="2423"/>
                    <a:pt x="1221" y="2423"/>
                  </a:cubicBezTo>
                  <a:cubicBezTo>
                    <a:pt x="1376" y="2423"/>
                    <a:pt x="1531" y="2339"/>
                    <a:pt x="1608" y="2179"/>
                  </a:cubicBezTo>
                  <a:cubicBezTo>
                    <a:pt x="1667" y="2048"/>
                    <a:pt x="1667" y="1906"/>
                    <a:pt x="1596" y="1763"/>
                  </a:cubicBezTo>
                  <a:cubicBezTo>
                    <a:pt x="786" y="334"/>
                    <a:pt x="488"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618995" y="2765937"/>
              <a:ext cx="168570" cy="158130"/>
            </a:xfrm>
            <a:custGeom>
              <a:rect b="b" l="l" r="r" t="t"/>
              <a:pathLst>
                <a:path extrusionOk="0" h="727" w="775">
                  <a:moveTo>
                    <a:pt x="191" y="0"/>
                  </a:moveTo>
                  <a:cubicBezTo>
                    <a:pt x="187" y="0"/>
                    <a:pt x="0" y="667"/>
                    <a:pt x="0" y="667"/>
                  </a:cubicBezTo>
                  <a:lnTo>
                    <a:pt x="667" y="727"/>
                  </a:lnTo>
                  <a:lnTo>
                    <a:pt x="774" y="227"/>
                  </a:lnTo>
                  <a:cubicBezTo>
                    <a:pt x="774" y="227"/>
                    <a:pt x="203" y="1"/>
                    <a:pt x="191" y="1"/>
                  </a:cubicBezTo>
                  <a:cubicBezTo>
                    <a:pt x="191" y="0"/>
                    <a:pt x="191" y="0"/>
                    <a:pt x="191" y="0"/>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688816" y="2728960"/>
              <a:ext cx="98750" cy="86351"/>
            </a:xfrm>
            <a:custGeom>
              <a:rect b="b" l="l" r="r" t="t"/>
              <a:pathLst>
                <a:path extrusionOk="0" h="397" w="454">
                  <a:moveTo>
                    <a:pt x="71" y="1"/>
                  </a:moveTo>
                  <a:cubicBezTo>
                    <a:pt x="54" y="1"/>
                    <a:pt x="36" y="10"/>
                    <a:pt x="24" y="28"/>
                  </a:cubicBezTo>
                  <a:cubicBezTo>
                    <a:pt x="1" y="40"/>
                    <a:pt x="1" y="63"/>
                    <a:pt x="1" y="87"/>
                  </a:cubicBezTo>
                  <a:lnTo>
                    <a:pt x="155" y="385"/>
                  </a:lnTo>
                  <a:lnTo>
                    <a:pt x="453" y="397"/>
                  </a:lnTo>
                  <a:cubicBezTo>
                    <a:pt x="417" y="385"/>
                    <a:pt x="215" y="123"/>
                    <a:pt x="108" y="28"/>
                  </a:cubicBezTo>
                  <a:cubicBezTo>
                    <a:pt x="102" y="10"/>
                    <a:pt x="87" y="1"/>
                    <a:pt x="71"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585281" y="2739183"/>
              <a:ext cx="88309" cy="63295"/>
            </a:xfrm>
            <a:custGeom>
              <a:rect b="b" l="l" r="r" t="t"/>
              <a:pathLst>
                <a:path extrusionOk="0" h="291" w="406">
                  <a:moveTo>
                    <a:pt x="87" y="0"/>
                  </a:moveTo>
                  <a:cubicBezTo>
                    <a:pt x="63" y="0"/>
                    <a:pt x="33" y="16"/>
                    <a:pt x="24" y="52"/>
                  </a:cubicBezTo>
                  <a:cubicBezTo>
                    <a:pt x="0" y="76"/>
                    <a:pt x="24" y="112"/>
                    <a:pt x="48" y="124"/>
                  </a:cubicBezTo>
                  <a:lnTo>
                    <a:pt x="405" y="290"/>
                  </a:lnTo>
                  <a:lnTo>
                    <a:pt x="358" y="112"/>
                  </a:lnTo>
                  <a:lnTo>
                    <a:pt x="108" y="4"/>
                  </a:lnTo>
                  <a:cubicBezTo>
                    <a:pt x="102" y="2"/>
                    <a:pt x="95" y="0"/>
                    <a:pt x="87" y="0"/>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554177" y="2781381"/>
              <a:ext cx="103752" cy="57205"/>
            </a:xfrm>
            <a:custGeom>
              <a:rect b="b" l="l" r="r" t="t"/>
              <a:pathLst>
                <a:path extrusionOk="0" h="263" w="477">
                  <a:moveTo>
                    <a:pt x="72" y="1"/>
                  </a:moveTo>
                  <a:cubicBezTo>
                    <a:pt x="48" y="1"/>
                    <a:pt x="1" y="25"/>
                    <a:pt x="1" y="49"/>
                  </a:cubicBezTo>
                  <a:cubicBezTo>
                    <a:pt x="1" y="84"/>
                    <a:pt x="12" y="108"/>
                    <a:pt x="48" y="120"/>
                  </a:cubicBezTo>
                  <a:lnTo>
                    <a:pt x="477" y="263"/>
                  </a:lnTo>
                  <a:lnTo>
                    <a:pt x="477" y="263"/>
                  </a:lnTo>
                  <a:lnTo>
                    <a:pt x="441" y="84"/>
                  </a:lnTo>
                  <a:lnTo>
                    <a:pt x="72"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556787" y="2833366"/>
              <a:ext cx="93529" cy="41544"/>
            </a:xfrm>
            <a:custGeom>
              <a:rect b="b" l="l" r="r" t="t"/>
              <a:pathLst>
                <a:path extrusionOk="0" h="191" w="430">
                  <a:moveTo>
                    <a:pt x="72" y="0"/>
                  </a:moveTo>
                  <a:cubicBezTo>
                    <a:pt x="36" y="0"/>
                    <a:pt x="0" y="36"/>
                    <a:pt x="0" y="60"/>
                  </a:cubicBezTo>
                  <a:cubicBezTo>
                    <a:pt x="0" y="95"/>
                    <a:pt x="12" y="119"/>
                    <a:pt x="60" y="143"/>
                  </a:cubicBezTo>
                  <a:lnTo>
                    <a:pt x="429" y="191"/>
                  </a:lnTo>
                  <a:lnTo>
                    <a:pt x="417" y="36"/>
                  </a:lnTo>
                  <a:lnTo>
                    <a:pt x="72" y="0"/>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567227" y="2872083"/>
              <a:ext cx="83089" cy="36542"/>
            </a:xfrm>
            <a:custGeom>
              <a:rect b="b" l="l" r="r" t="t"/>
              <a:pathLst>
                <a:path extrusionOk="0" h="168" w="382">
                  <a:moveTo>
                    <a:pt x="381" y="1"/>
                  </a:moveTo>
                  <a:lnTo>
                    <a:pt x="60" y="36"/>
                  </a:lnTo>
                  <a:cubicBezTo>
                    <a:pt x="24" y="36"/>
                    <a:pt x="0" y="48"/>
                    <a:pt x="0" y="84"/>
                  </a:cubicBezTo>
                  <a:cubicBezTo>
                    <a:pt x="0" y="108"/>
                    <a:pt x="12" y="144"/>
                    <a:pt x="48" y="144"/>
                  </a:cubicBezTo>
                  <a:lnTo>
                    <a:pt x="250" y="167"/>
                  </a:lnTo>
                  <a:lnTo>
                    <a:pt x="381"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766468" y="2815095"/>
              <a:ext cx="127243" cy="114193"/>
            </a:xfrm>
            <a:custGeom>
              <a:rect b="b" l="l" r="r" t="t"/>
              <a:pathLst>
                <a:path extrusionOk="0" h="525" w="585">
                  <a:moveTo>
                    <a:pt x="96" y="1"/>
                  </a:moveTo>
                  <a:lnTo>
                    <a:pt x="1" y="489"/>
                  </a:lnTo>
                  <a:lnTo>
                    <a:pt x="406" y="525"/>
                  </a:lnTo>
                  <a:lnTo>
                    <a:pt x="584" y="60"/>
                  </a:lnTo>
                  <a:lnTo>
                    <a:pt x="96"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789741" y="2755497"/>
              <a:ext cx="520501" cy="273410"/>
            </a:xfrm>
            <a:custGeom>
              <a:rect b="b" l="l" r="r" t="t"/>
              <a:pathLst>
                <a:path extrusionOk="0" h="1257" w="2393">
                  <a:moveTo>
                    <a:pt x="227" y="1"/>
                  </a:moveTo>
                  <a:lnTo>
                    <a:pt x="1" y="953"/>
                  </a:lnTo>
                  <a:lnTo>
                    <a:pt x="1835" y="1251"/>
                  </a:lnTo>
                  <a:cubicBezTo>
                    <a:pt x="1860" y="1255"/>
                    <a:pt x="1885" y="1257"/>
                    <a:pt x="1910" y="1257"/>
                  </a:cubicBezTo>
                  <a:cubicBezTo>
                    <a:pt x="2184" y="1257"/>
                    <a:pt x="2392" y="1023"/>
                    <a:pt x="2370" y="739"/>
                  </a:cubicBezTo>
                  <a:cubicBezTo>
                    <a:pt x="2335" y="513"/>
                    <a:pt x="2180" y="346"/>
                    <a:pt x="1966" y="299"/>
                  </a:cubicBezTo>
                  <a:lnTo>
                    <a:pt x="2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844337" y="1724275"/>
              <a:ext cx="305602" cy="270800"/>
            </a:xfrm>
            <a:custGeom>
              <a:rect b="b" l="l" r="r" t="t"/>
              <a:pathLst>
                <a:path extrusionOk="0" h="1245" w="1405">
                  <a:moveTo>
                    <a:pt x="704" y="1"/>
                  </a:moveTo>
                  <a:cubicBezTo>
                    <a:pt x="451" y="1"/>
                    <a:pt x="212" y="159"/>
                    <a:pt x="119" y="420"/>
                  </a:cubicBezTo>
                  <a:cubicBezTo>
                    <a:pt x="0" y="730"/>
                    <a:pt x="167" y="1087"/>
                    <a:pt x="500" y="1206"/>
                  </a:cubicBezTo>
                  <a:cubicBezTo>
                    <a:pt x="568" y="1232"/>
                    <a:pt x="638" y="1244"/>
                    <a:pt x="708" y="1244"/>
                  </a:cubicBezTo>
                  <a:cubicBezTo>
                    <a:pt x="955" y="1244"/>
                    <a:pt x="1193" y="1088"/>
                    <a:pt x="1286" y="837"/>
                  </a:cubicBezTo>
                  <a:cubicBezTo>
                    <a:pt x="1405" y="503"/>
                    <a:pt x="1238" y="158"/>
                    <a:pt x="917" y="39"/>
                  </a:cubicBezTo>
                  <a:cubicBezTo>
                    <a:pt x="847" y="13"/>
                    <a:pt x="775" y="1"/>
                    <a:pt x="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572230" y="1880231"/>
              <a:ext cx="461339" cy="427625"/>
            </a:xfrm>
            <a:custGeom>
              <a:rect b="b" l="l" r="r" t="t"/>
              <a:pathLst>
                <a:path extrusionOk="0" h="1966" w="2121">
                  <a:moveTo>
                    <a:pt x="1037" y="1"/>
                  </a:moveTo>
                  <a:cubicBezTo>
                    <a:pt x="501" y="1"/>
                    <a:pt x="1" y="429"/>
                    <a:pt x="84" y="989"/>
                  </a:cubicBezTo>
                  <a:cubicBezTo>
                    <a:pt x="156" y="1513"/>
                    <a:pt x="525" y="1941"/>
                    <a:pt x="1061" y="1965"/>
                  </a:cubicBezTo>
                  <a:cubicBezTo>
                    <a:pt x="1406" y="1965"/>
                    <a:pt x="2108" y="1584"/>
                    <a:pt x="2108" y="1072"/>
                  </a:cubicBezTo>
                  <a:cubicBezTo>
                    <a:pt x="2120" y="548"/>
                    <a:pt x="1751" y="13"/>
                    <a:pt x="1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7719920" y="2194535"/>
              <a:ext cx="186624" cy="271888"/>
            </a:xfrm>
            <a:custGeom>
              <a:rect b="b" l="l" r="r" t="t"/>
              <a:pathLst>
                <a:path extrusionOk="0" h="1250" w="858">
                  <a:moveTo>
                    <a:pt x="562" y="1"/>
                  </a:moveTo>
                  <a:cubicBezTo>
                    <a:pt x="506" y="1"/>
                    <a:pt x="440" y="11"/>
                    <a:pt x="370" y="20"/>
                  </a:cubicBezTo>
                  <a:cubicBezTo>
                    <a:pt x="155" y="68"/>
                    <a:pt x="1" y="56"/>
                    <a:pt x="24" y="234"/>
                  </a:cubicBezTo>
                  <a:lnTo>
                    <a:pt x="131" y="949"/>
                  </a:lnTo>
                  <a:cubicBezTo>
                    <a:pt x="153" y="1124"/>
                    <a:pt x="307" y="1249"/>
                    <a:pt x="480" y="1249"/>
                  </a:cubicBezTo>
                  <a:cubicBezTo>
                    <a:pt x="494" y="1249"/>
                    <a:pt x="509" y="1248"/>
                    <a:pt x="524" y="1246"/>
                  </a:cubicBezTo>
                  <a:cubicBezTo>
                    <a:pt x="727" y="1211"/>
                    <a:pt x="858" y="1032"/>
                    <a:pt x="822" y="842"/>
                  </a:cubicBezTo>
                  <a:lnTo>
                    <a:pt x="739" y="151"/>
                  </a:lnTo>
                  <a:cubicBezTo>
                    <a:pt x="724" y="31"/>
                    <a:pt x="657" y="1"/>
                    <a:pt x="562"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7727751" y="2183224"/>
              <a:ext cx="155520" cy="194454"/>
            </a:xfrm>
            <a:custGeom>
              <a:rect b="b" l="l" r="r" t="t"/>
              <a:pathLst>
                <a:path extrusionOk="0" h="894" w="715">
                  <a:moveTo>
                    <a:pt x="691" y="1"/>
                  </a:moveTo>
                  <a:lnTo>
                    <a:pt x="0" y="417"/>
                  </a:lnTo>
                  <a:lnTo>
                    <a:pt x="60" y="894"/>
                  </a:lnTo>
                  <a:cubicBezTo>
                    <a:pt x="715" y="822"/>
                    <a:pt x="691"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7603334" y="1939829"/>
              <a:ext cx="303209" cy="393911"/>
            </a:xfrm>
            <a:custGeom>
              <a:rect b="b" l="l" r="r" t="t"/>
              <a:pathLst>
                <a:path extrusionOk="0" h="1811" w="1394">
                  <a:moveTo>
                    <a:pt x="489" y="0"/>
                  </a:moveTo>
                  <a:cubicBezTo>
                    <a:pt x="322" y="0"/>
                    <a:pt x="13" y="286"/>
                    <a:pt x="13" y="560"/>
                  </a:cubicBezTo>
                  <a:lnTo>
                    <a:pt x="1" y="1191"/>
                  </a:lnTo>
                  <a:cubicBezTo>
                    <a:pt x="1" y="1572"/>
                    <a:pt x="298" y="1810"/>
                    <a:pt x="679" y="1810"/>
                  </a:cubicBezTo>
                  <a:cubicBezTo>
                    <a:pt x="685" y="1810"/>
                    <a:pt x="691" y="1811"/>
                    <a:pt x="697" y="1811"/>
                  </a:cubicBezTo>
                  <a:cubicBezTo>
                    <a:pt x="1025" y="1811"/>
                    <a:pt x="1382" y="1482"/>
                    <a:pt x="1382" y="1120"/>
                  </a:cubicBezTo>
                  <a:lnTo>
                    <a:pt x="1394" y="477"/>
                  </a:lnTo>
                  <a:cubicBezTo>
                    <a:pt x="1394" y="322"/>
                    <a:pt x="1263" y="179"/>
                    <a:pt x="1096" y="179"/>
                  </a:cubicBezTo>
                  <a:lnTo>
                    <a:pt x="489" y="0"/>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7745804" y="2128846"/>
              <a:ext cx="26101" cy="23491"/>
            </a:xfrm>
            <a:custGeom>
              <a:rect b="b" l="l" r="r" t="t"/>
              <a:pathLst>
                <a:path extrusionOk="0" h="108" w="120">
                  <a:moveTo>
                    <a:pt x="36" y="1"/>
                  </a:moveTo>
                  <a:cubicBezTo>
                    <a:pt x="12" y="1"/>
                    <a:pt x="1" y="24"/>
                    <a:pt x="1" y="60"/>
                  </a:cubicBezTo>
                  <a:cubicBezTo>
                    <a:pt x="1" y="84"/>
                    <a:pt x="24" y="108"/>
                    <a:pt x="60" y="108"/>
                  </a:cubicBezTo>
                  <a:cubicBezTo>
                    <a:pt x="84" y="108"/>
                    <a:pt x="120" y="72"/>
                    <a:pt x="96" y="48"/>
                  </a:cubicBezTo>
                  <a:cubicBezTo>
                    <a:pt x="96" y="13"/>
                    <a:pt x="72"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634438" y="2126236"/>
              <a:ext cx="26101" cy="20881"/>
            </a:xfrm>
            <a:custGeom>
              <a:rect b="b" l="l" r="r" t="t"/>
              <a:pathLst>
                <a:path extrusionOk="0" h="96" w="120">
                  <a:moveTo>
                    <a:pt x="48" y="1"/>
                  </a:moveTo>
                  <a:cubicBezTo>
                    <a:pt x="36" y="1"/>
                    <a:pt x="1" y="25"/>
                    <a:pt x="1" y="60"/>
                  </a:cubicBezTo>
                  <a:cubicBezTo>
                    <a:pt x="1" y="84"/>
                    <a:pt x="36" y="96"/>
                    <a:pt x="60" y="96"/>
                  </a:cubicBezTo>
                  <a:cubicBezTo>
                    <a:pt x="96" y="96"/>
                    <a:pt x="120" y="72"/>
                    <a:pt x="108" y="36"/>
                  </a:cubicBezTo>
                  <a:cubicBezTo>
                    <a:pt x="108" y="13"/>
                    <a:pt x="72" y="1"/>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680986" y="2154730"/>
              <a:ext cx="28711" cy="49375"/>
            </a:xfrm>
            <a:custGeom>
              <a:rect b="b" l="l" r="r" t="t"/>
              <a:pathLst>
                <a:path extrusionOk="0" fill="none" h="227" w="132">
                  <a:moveTo>
                    <a:pt x="13" y="1"/>
                  </a:moveTo>
                  <a:lnTo>
                    <a:pt x="1" y="144"/>
                  </a:lnTo>
                  <a:cubicBezTo>
                    <a:pt x="1" y="144"/>
                    <a:pt x="13" y="227"/>
                    <a:pt x="132" y="191"/>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725140" y="2082299"/>
              <a:ext cx="77869" cy="23491"/>
            </a:xfrm>
            <a:custGeom>
              <a:rect b="b" l="l" r="r" t="t"/>
              <a:pathLst>
                <a:path extrusionOk="0" h="108" w="358">
                  <a:moveTo>
                    <a:pt x="60" y="0"/>
                  </a:moveTo>
                  <a:cubicBezTo>
                    <a:pt x="24" y="0"/>
                    <a:pt x="0" y="24"/>
                    <a:pt x="0" y="48"/>
                  </a:cubicBezTo>
                  <a:cubicBezTo>
                    <a:pt x="0" y="60"/>
                    <a:pt x="12" y="96"/>
                    <a:pt x="48" y="96"/>
                  </a:cubicBezTo>
                  <a:lnTo>
                    <a:pt x="298" y="107"/>
                  </a:lnTo>
                  <a:cubicBezTo>
                    <a:pt x="310" y="107"/>
                    <a:pt x="346" y="96"/>
                    <a:pt x="358" y="60"/>
                  </a:cubicBezTo>
                  <a:cubicBezTo>
                    <a:pt x="358" y="48"/>
                    <a:pt x="346" y="24"/>
                    <a:pt x="310" y="24"/>
                  </a:cubicBezTo>
                  <a:lnTo>
                    <a:pt x="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616385" y="2079689"/>
              <a:ext cx="54595" cy="23491"/>
            </a:xfrm>
            <a:custGeom>
              <a:rect b="b" l="l" r="r" t="t"/>
              <a:pathLst>
                <a:path extrusionOk="0" h="108" w="251">
                  <a:moveTo>
                    <a:pt x="60" y="0"/>
                  </a:moveTo>
                  <a:cubicBezTo>
                    <a:pt x="24" y="0"/>
                    <a:pt x="0" y="12"/>
                    <a:pt x="0" y="48"/>
                  </a:cubicBezTo>
                  <a:cubicBezTo>
                    <a:pt x="0" y="60"/>
                    <a:pt x="12" y="96"/>
                    <a:pt x="36" y="96"/>
                  </a:cubicBezTo>
                  <a:lnTo>
                    <a:pt x="203" y="108"/>
                  </a:lnTo>
                  <a:cubicBezTo>
                    <a:pt x="215" y="96"/>
                    <a:pt x="250" y="72"/>
                    <a:pt x="250" y="60"/>
                  </a:cubicBezTo>
                  <a:cubicBezTo>
                    <a:pt x="250" y="48"/>
                    <a:pt x="226" y="12"/>
                    <a:pt x="203" y="12"/>
                  </a:cubicBezTo>
                  <a:lnTo>
                    <a:pt x="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660322" y="2222159"/>
              <a:ext cx="98750" cy="38934"/>
            </a:xfrm>
            <a:custGeom>
              <a:rect b="b" l="l" r="r" t="t"/>
              <a:pathLst>
                <a:path extrusionOk="0" h="179" w="454">
                  <a:moveTo>
                    <a:pt x="1" y="0"/>
                  </a:moveTo>
                  <a:cubicBezTo>
                    <a:pt x="1" y="0"/>
                    <a:pt x="72" y="179"/>
                    <a:pt x="227" y="179"/>
                  </a:cubicBezTo>
                  <a:cubicBezTo>
                    <a:pt x="417" y="179"/>
                    <a:pt x="453" y="36"/>
                    <a:pt x="453" y="3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794962" y="1973543"/>
              <a:ext cx="191844" cy="186624"/>
            </a:xfrm>
            <a:custGeom>
              <a:rect b="b" l="l" r="r" t="t"/>
              <a:pathLst>
                <a:path extrusionOk="0" h="858" w="882">
                  <a:moveTo>
                    <a:pt x="275" y="0"/>
                  </a:moveTo>
                  <a:cubicBezTo>
                    <a:pt x="275" y="0"/>
                    <a:pt x="1" y="655"/>
                    <a:pt x="429" y="857"/>
                  </a:cubicBezTo>
                  <a:lnTo>
                    <a:pt x="882" y="262"/>
                  </a:lnTo>
                  <a:lnTo>
                    <a:pt x="2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851949" y="2108183"/>
              <a:ext cx="103752" cy="101142"/>
            </a:xfrm>
            <a:custGeom>
              <a:rect b="b" l="l" r="r" t="t"/>
              <a:pathLst>
                <a:path extrusionOk="0" h="465" w="477">
                  <a:moveTo>
                    <a:pt x="239" y="0"/>
                  </a:moveTo>
                  <a:cubicBezTo>
                    <a:pt x="108" y="0"/>
                    <a:pt x="1" y="96"/>
                    <a:pt x="1" y="227"/>
                  </a:cubicBezTo>
                  <a:cubicBezTo>
                    <a:pt x="1" y="358"/>
                    <a:pt x="108" y="465"/>
                    <a:pt x="239" y="465"/>
                  </a:cubicBezTo>
                  <a:cubicBezTo>
                    <a:pt x="370" y="465"/>
                    <a:pt x="477" y="381"/>
                    <a:pt x="477" y="238"/>
                  </a:cubicBezTo>
                  <a:cubicBezTo>
                    <a:pt x="477" y="119"/>
                    <a:pt x="370" y="0"/>
                    <a:pt x="239" y="0"/>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564617" y="1918295"/>
              <a:ext cx="349756" cy="142687"/>
            </a:xfrm>
            <a:custGeom>
              <a:rect b="b" l="l" r="r" t="t"/>
              <a:pathLst>
                <a:path extrusionOk="0" h="656" w="1608">
                  <a:moveTo>
                    <a:pt x="839" y="1"/>
                  </a:moveTo>
                  <a:cubicBezTo>
                    <a:pt x="339" y="1"/>
                    <a:pt x="0" y="635"/>
                    <a:pt x="0" y="635"/>
                  </a:cubicBezTo>
                  <a:cubicBezTo>
                    <a:pt x="0" y="635"/>
                    <a:pt x="194" y="656"/>
                    <a:pt x="428" y="656"/>
                  </a:cubicBezTo>
                  <a:cubicBezTo>
                    <a:pt x="593" y="656"/>
                    <a:pt x="777" y="646"/>
                    <a:pt x="929" y="611"/>
                  </a:cubicBezTo>
                  <a:cubicBezTo>
                    <a:pt x="1262" y="540"/>
                    <a:pt x="1607" y="219"/>
                    <a:pt x="1607" y="219"/>
                  </a:cubicBezTo>
                  <a:cubicBezTo>
                    <a:pt x="1607" y="219"/>
                    <a:pt x="1429" y="64"/>
                    <a:pt x="905" y="4"/>
                  </a:cubicBezTo>
                  <a:cubicBezTo>
                    <a:pt x="883" y="2"/>
                    <a:pt x="861" y="1"/>
                    <a:pt x="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 name="Google Shape;85;p2"/>
          <p:cNvGrpSpPr/>
          <p:nvPr/>
        </p:nvGrpSpPr>
        <p:grpSpPr>
          <a:xfrm>
            <a:off x="309991" y="2795035"/>
            <a:ext cx="1044869" cy="2189169"/>
            <a:chOff x="203025" y="2343832"/>
            <a:chExt cx="1331212" cy="2789106"/>
          </a:xfrm>
        </p:grpSpPr>
        <p:sp>
          <p:nvSpPr>
            <p:cNvPr id="86" name="Google Shape;86;p2"/>
            <p:cNvSpPr/>
            <p:nvPr/>
          </p:nvSpPr>
          <p:spPr>
            <a:xfrm>
              <a:off x="457004" y="3319210"/>
              <a:ext cx="118548" cy="146272"/>
            </a:xfrm>
            <a:custGeom>
              <a:rect b="b" l="l" r="r" t="t"/>
              <a:pathLst>
                <a:path extrusionOk="0" h="823" w="667">
                  <a:moveTo>
                    <a:pt x="191" y="1"/>
                  </a:moveTo>
                  <a:lnTo>
                    <a:pt x="0" y="524"/>
                  </a:lnTo>
                  <a:lnTo>
                    <a:pt x="298" y="822"/>
                  </a:lnTo>
                  <a:lnTo>
                    <a:pt x="667" y="477"/>
                  </a:lnTo>
                  <a:lnTo>
                    <a:pt x="191"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69623" y="3396345"/>
              <a:ext cx="175777" cy="156047"/>
            </a:xfrm>
            <a:custGeom>
              <a:rect b="b" l="l" r="r" t="t"/>
              <a:pathLst>
                <a:path extrusionOk="0" h="878" w="989">
                  <a:moveTo>
                    <a:pt x="492" y="1"/>
                  </a:moveTo>
                  <a:cubicBezTo>
                    <a:pt x="418" y="1"/>
                    <a:pt x="343" y="22"/>
                    <a:pt x="274" y="67"/>
                  </a:cubicBezTo>
                  <a:cubicBezTo>
                    <a:pt x="60" y="186"/>
                    <a:pt x="1" y="460"/>
                    <a:pt x="120" y="662"/>
                  </a:cubicBezTo>
                  <a:cubicBezTo>
                    <a:pt x="198" y="803"/>
                    <a:pt x="344" y="877"/>
                    <a:pt x="492" y="877"/>
                  </a:cubicBezTo>
                  <a:cubicBezTo>
                    <a:pt x="569" y="877"/>
                    <a:pt x="646" y="857"/>
                    <a:pt x="715" y="817"/>
                  </a:cubicBezTo>
                  <a:cubicBezTo>
                    <a:pt x="929" y="698"/>
                    <a:pt x="989" y="424"/>
                    <a:pt x="870" y="221"/>
                  </a:cubicBezTo>
                  <a:cubicBezTo>
                    <a:pt x="776" y="80"/>
                    <a:pt x="635" y="1"/>
                    <a:pt x="492"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203025" y="3060081"/>
              <a:ext cx="362041" cy="396871"/>
            </a:xfrm>
            <a:custGeom>
              <a:rect b="b" l="l" r="r" t="t"/>
              <a:pathLst>
                <a:path extrusionOk="0" h="2233" w="2037">
                  <a:moveTo>
                    <a:pt x="559" y="0"/>
                  </a:moveTo>
                  <a:cubicBezTo>
                    <a:pt x="501" y="0"/>
                    <a:pt x="441" y="10"/>
                    <a:pt x="381" y="30"/>
                  </a:cubicBezTo>
                  <a:cubicBezTo>
                    <a:pt x="108" y="149"/>
                    <a:pt x="0" y="506"/>
                    <a:pt x="179" y="756"/>
                  </a:cubicBezTo>
                  <a:lnTo>
                    <a:pt x="1310" y="2232"/>
                  </a:lnTo>
                  <a:lnTo>
                    <a:pt x="2036" y="1590"/>
                  </a:lnTo>
                  <a:lnTo>
                    <a:pt x="953" y="196"/>
                  </a:lnTo>
                  <a:cubicBezTo>
                    <a:pt x="858" y="67"/>
                    <a:pt x="713" y="0"/>
                    <a:pt x="5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226841" y="2868489"/>
              <a:ext cx="412339" cy="345507"/>
            </a:xfrm>
            <a:custGeom>
              <a:rect b="b" l="l" r="r" t="t"/>
              <a:pathLst>
                <a:path extrusionOk="0" h="1944" w="2320">
                  <a:moveTo>
                    <a:pt x="2319" y="1"/>
                  </a:moveTo>
                  <a:cubicBezTo>
                    <a:pt x="2319" y="1"/>
                    <a:pt x="1378" y="393"/>
                    <a:pt x="224" y="1132"/>
                  </a:cubicBezTo>
                  <a:cubicBezTo>
                    <a:pt x="105" y="1215"/>
                    <a:pt x="9" y="1346"/>
                    <a:pt x="9" y="1489"/>
                  </a:cubicBezTo>
                  <a:cubicBezTo>
                    <a:pt x="0" y="1749"/>
                    <a:pt x="215" y="1943"/>
                    <a:pt x="451" y="1943"/>
                  </a:cubicBezTo>
                  <a:cubicBezTo>
                    <a:pt x="518" y="1943"/>
                    <a:pt x="587" y="1928"/>
                    <a:pt x="652" y="1894"/>
                  </a:cubicBezTo>
                  <a:cubicBezTo>
                    <a:pt x="1069" y="1691"/>
                    <a:pt x="2093" y="1072"/>
                    <a:pt x="2093" y="1072"/>
                  </a:cubicBezTo>
                  <a:cubicBezTo>
                    <a:pt x="2081" y="1048"/>
                    <a:pt x="2319" y="1"/>
                    <a:pt x="23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81772" y="2824056"/>
              <a:ext cx="465659" cy="774725"/>
            </a:xfrm>
            <a:custGeom>
              <a:rect b="b" l="l" r="r" t="t"/>
              <a:pathLst>
                <a:path extrusionOk="0" h="4359" w="2620">
                  <a:moveTo>
                    <a:pt x="1406" y="0"/>
                  </a:moveTo>
                  <a:cubicBezTo>
                    <a:pt x="1406" y="0"/>
                    <a:pt x="667" y="36"/>
                    <a:pt x="120" y="370"/>
                  </a:cubicBezTo>
                  <a:lnTo>
                    <a:pt x="1" y="4358"/>
                  </a:lnTo>
                  <a:lnTo>
                    <a:pt x="2620" y="4358"/>
                  </a:lnTo>
                  <a:lnTo>
                    <a:pt x="2477" y="179"/>
                  </a:lnTo>
                  <a:cubicBezTo>
                    <a:pt x="2477" y="167"/>
                    <a:pt x="2037" y="60"/>
                    <a:pt x="1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969049" y="2843073"/>
              <a:ext cx="491075" cy="207055"/>
            </a:xfrm>
            <a:custGeom>
              <a:rect b="b" l="l" r="r" t="t"/>
              <a:pathLst>
                <a:path extrusionOk="0" h="1165" w="2763">
                  <a:moveTo>
                    <a:pt x="0" y="1"/>
                  </a:moveTo>
                  <a:lnTo>
                    <a:pt x="0" y="1"/>
                  </a:lnTo>
                  <a:cubicBezTo>
                    <a:pt x="0" y="1"/>
                    <a:pt x="108" y="1084"/>
                    <a:pt x="108" y="1120"/>
                  </a:cubicBezTo>
                  <a:cubicBezTo>
                    <a:pt x="117" y="1154"/>
                    <a:pt x="472" y="1164"/>
                    <a:pt x="887" y="1164"/>
                  </a:cubicBezTo>
                  <a:cubicBezTo>
                    <a:pt x="1478" y="1164"/>
                    <a:pt x="2191" y="1144"/>
                    <a:pt x="2191" y="1144"/>
                  </a:cubicBezTo>
                  <a:cubicBezTo>
                    <a:pt x="2501" y="1132"/>
                    <a:pt x="2763" y="834"/>
                    <a:pt x="2620" y="536"/>
                  </a:cubicBezTo>
                  <a:cubicBezTo>
                    <a:pt x="2560" y="394"/>
                    <a:pt x="2441" y="298"/>
                    <a:pt x="2298" y="286"/>
                  </a:cubicBezTo>
                  <a:cubicBezTo>
                    <a:pt x="1001" y="8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368946" y="2578612"/>
              <a:ext cx="116593" cy="116591"/>
            </a:xfrm>
            <a:custGeom>
              <a:rect b="b" l="l" r="r" t="t"/>
              <a:pathLst>
                <a:path extrusionOk="0" h="656" w="656">
                  <a:moveTo>
                    <a:pt x="167" y="0"/>
                  </a:moveTo>
                  <a:lnTo>
                    <a:pt x="1" y="655"/>
                  </a:lnTo>
                  <a:lnTo>
                    <a:pt x="548" y="548"/>
                  </a:lnTo>
                  <a:lnTo>
                    <a:pt x="656" y="131"/>
                  </a:lnTo>
                  <a:lnTo>
                    <a:pt x="167" y="0"/>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358460" y="2465576"/>
              <a:ext cx="175777" cy="154270"/>
            </a:xfrm>
            <a:custGeom>
              <a:rect b="b" l="l" r="r" t="t"/>
              <a:pathLst>
                <a:path extrusionOk="0" h="868" w="989">
                  <a:moveTo>
                    <a:pt x="490" y="1"/>
                  </a:moveTo>
                  <a:cubicBezTo>
                    <a:pt x="333" y="1"/>
                    <a:pt x="182" y="90"/>
                    <a:pt x="107" y="232"/>
                  </a:cubicBezTo>
                  <a:cubicBezTo>
                    <a:pt x="0" y="446"/>
                    <a:pt x="72" y="696"/>
                    <a:pt x="286" y="815"/>
                  </a:cubicBezTo>
                  <a:cubicBezTo>
                    <a:pt x="347" y="851"/>
                    <a:pt x="414" y="867"/>
                    <a:pt x="481" y="867"/>
                  </a:cubicBezTo>
                  <a:cubicBezTo>
                    <a:pt x="638" y="867"/>
                    <a:pt x="794" y="778"/>
                    <a:pt x="869" y="636"/>
                  </a:cubicBezTo>
                  <a:cubicBezTo>
                    <a:pt x="988" y="422"/>
                    <a:pt x="893" y="160"/>
                    <a:pt x="691" y="53"/>
                  </a:cubicBezTo>
                  <a:cubicBezTo>
                    <a:pt x="626" y="17"/>
                    <a:pt x="558" y="1"/>
                    <a:pt x="490"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379610" y="2411369"/>
              <a:ext cx="48876" cy="103972"/>
            </a:xfrm>
            <a:custGeom>
              <a:rect b="b" l="l" r="r" t="t"/>
              <a:pathLst>
                <a:path extrusionOk="0" h="585" w="275">
                  <a:moveTo>
                    <a:pt x="215" y="1"/>
                  </a:moveTo>
                  <a:cubicBezTo>
                    <a:pt x="167" y="1"/>
                    <a:pt x="119" y="13"/>
                    <a:pt x="119" y="60"/>
                  </a:cubicBezTo>
                  <a:lnTo>
                    <a:pt x="0" y="513"/>
                  </a:lnTo>
                  <a:lnTo>
                    <a:pt x="227" y="584"/>
                  </a:lnTo>
                  <a:lnTo>
                    <a:pt x="274" y="72"/>
                  </a:lnTo>
                  <a:cubicBezTo>
                    <a:pt x="274" y="36"/>
                    <a:pt x="238" y="1"/>
                    <a:pt x="215"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271727" y="2633531"/>
              <a:ext cx="241361" cy="413578"/>
            </a:xfrm>
            <a:custGeom>
              <a:rect b="b" l="l" r="r" t="t"/>
              <a:pathLst>
                <a:path extrusionOk="0" h="2327" w="1358">
                  <a:moveTo>
                    <a:pt x="381" y="1"/>
                  </a:moveTo>
                  <a:lnTo>
                    <a:pt x="60" y="1739"/>
                  </a:lnTo>
                  <a:cubicBezTo>
                    <a:pt x="0" y="1954"/>
                    <a:pt x="107" y="2180"/>
                    <a:pt x="298" y="2275"/>
                  </a:cubicBezTo>
                  <a:cubicBezTo>
                    <a:pt x="369" y="2311"/>
                    <a:pt x="442" y="2327"/>
                    <a:pt x="513" y="2327"/>
                  </a:cubicBezTo>
                  <a:cubicBezTo>
                    <a:pt x="728" y="2327"/>
                    <a:pt x="923" y="2177"/>
                    <a:pt x="976" y="1954"/>
                  </a:cubicBezTo>
                  <a:lnTo>
                    <a:pt x="1357" y="132"/>
                  </a:lnTo>
                  <a:lnTo>
                    <a:pt x="3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567020" y="3598601"/>
              <a:ext cx="486809" cy="154625"/>
            </a:xfrm>
            <a:custGeom>
              <a:rect b="b" l="l" r="r" t="t"/>
              <a:pathLst>
                <a:path extrusionOk="0" h="870" w="2739">
                  <a:moveTo>
                    <a:pt x="60" y="0"/>
                  </a:moveTo>
                  <a:lnTo>
                    <a:pt x="0" y="869"/>
                  </a:lnTo>
                  <a:lnTo>
                    <a:pt x="2739" y="857"/>
                  </a:lnTo>
                  <a:lnTo>
                    <a:pt x="267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985934" y="4855502"/>
              <a:ext cx="148407" cy="169377"/>
            </a:xfrm>
            <a:custGeom>
              <a:rect b="b" l="l" r="r" t="t"/>
              <a:pathLst>
                <a:path extrusionOk="0" h="953" w="835">
                  <a:moveTo>
                    <a:pt x="1" y="0"/>
                  </a:moveTo>
                  <a:lnTo>
                    <a:pt x="120" y="953"/>
                  </a:lnTo>
                  <a:lnTo>
                    <a:pt x="834" y="953"/>
                  </a:lnTo>
                  <a:lnTo>
                    <a:pt x="715" y="0"/>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000863" y="5005683"/>
              <a:ext cx="321696" cy="127255"/>
            </a:xfrm>
            <a:custGeom>
              <a:rect b="b" l="l" r="r" t="t"/>
              <a:pathLst>
                <a:path extrusionOk="0" h="716" w="1810">
                  <a:moveTo>
                    <a:pt x="0" y="1"/>
                  </a:moveTo>
                  <a:lnTo>
                    <a:pt x="0" y="715"/>
                  </a:lnTo>
                  <a:lnTo>
                    <a:pt x="1810" y="715"/>
                  </a:lnTo>
                  <a:cubicBezTo>
                    <a:pt x="1810" y="537"/>
                    <a:pt x="1715" y="394"/>
                    <a:pt x="1572" y="322"/>
                  </a:cubicBezTo>
                  <a:lnTo>
                    <a:pt x="9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084931" y="4962673"/>
              <a:ext cx="91710" cy="51719"/>
            </a:xfrm>
            <a:custGeom>
              <a:rect b="b" l="l" r="r" t="t"/>
              <a:pathLst>
                <a:path extrusionOk="0" h="291" w="516">
                  <a:moveTo>
                    <a:pt x="251" y="1"/>
                  </a:moveTo>
                  <a:cubicBezTo>
                    <a:pt x="165" y="1"/>
                    <a:pt x="1" y="34"/>
                    <a:pt x="27" y="290"/>
                  </a:cubicBezTo>
                  <a:lnTo>
                    <a:pt x="515" y="279"/>
                  </a:lnTo>
                  <a:lnTo>
                    <a:pt x="301" y="5"/>
                  </a:lnTo>
                  <a:cubicBezTo>
                    <a:pt x="301" y="5"/>
                    <a:pt x="281" y="1"/>
                    <a:pt x="251" y="1"/>
                  </a:cubicBezTo>
                  <a:close/>
                </a:path>
              </a:pathLst>
            </a:custGeom>
            <a:solidFill>
              <a:srgbClr val="231B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93450" y="3668448"/>
              <a:ext cx="366307" cy="1219050"/>
            </a:xfrm>
            <a:custGeom>
              <a:rect b="b" l="l" r="r" t="t"/>
              <a:pathLst>
                <a:path extrusionOk="0" h="6859" w="2061">
                  <a:moveTo>
                    <a:pt x="0" y="0"/>
                  </a:moveTo>
                  <a:lnTo>
                    <a:pt x="750" y="6858"/>
                  </a:lnTo>
                  <a:lnTo>
                    <a:pt x="2060" y="6858"/>
                  </a:ln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528807" y="4855502"/>
              <a:ext cx="148407" cy="169377"/>
            </a:xfrm>
            <a:custGeom>
              <a:rect b="b" l="l" r="r" t="t"/>
              <a:pathLst>
                <a:path extrusionOk="0" h="953" w="835">
                  <a:moveTo>
                    <a:pt x="120" y="0"/>
                  </a:moveTo>
                  <a:lnTo>
                    <a:pt x="1" y="953"/>
                  </a:lnTo>
                  <a:lnTo>
                    <a:pt x="692" y="953"/>
                  </a:lnTo>
                  <a:lnTo>
                    <a:pt x="834" y="0"/>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340589" y="5005683"/>
              <a:ext cx="319741" cy="127255"/>
            </a:xfrm>
            <a:custGeom>
              <a:rect b="b" l="l" r="r" t="t"/>
              <a:pathLst>
                <a:path extrusionOk="0" h="716" w="1799">
                  <a:moveTo>
                    <a:pt x="893" y="1"/>
                  </a:moveTo>
                  <a:lnTo>
                    <a:pt x="238" y="322"/>
                  </a:lnTo>
                  <a:cubicBezTo>
                    <a:pt x="84" y="394"/>
                    <a:pt x="0" y="537"/>
                    <a:pt x="0" y="715"/>
                  </a:cubicBezTo>
                  <a:lnTo>
                    <a:pt x="1798" y="715"/>
                  </a:lnTo>
                  <a:lnTo>
                    <a:pt x="17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482419" y="4962673"/>
              <a:ext cx="92065" cy="51719"/>
            </a:xfrm>
            <a:custGeom>
              <a:rect b="b" l="l" r="r" t="t"/>
              <a:pathLst>
                <a:path extrusionOk="0" h="291" w="518">
                  <a:moveTo>
                    <a:pt x="265" y="1"/>
                  </a:moveTo>
                  <a:cubicBezTo>
                    <a:pt x="235" y="1"/>
                    <a:pt x="214" y="5"/>
                    <a:pt x="214" y="5"/>
                  </a:cubicBezTo>
                  <a:lnTo>
                    <a:pt x="0" y="279"/>
                  </a:lnTo>
                  <a:lnTo>
                    <a:pt x="500" y="290"/>
                  </a:lnTo>
                  <a:cubicBezTo>
                    <a:pt x="518" y="34"/>
                    <a:pt x="351"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488640" y="3668448"/>
              <a:ext cx="340891" cy="1219050"/>
            </a:xfrm>
            <a:custGeom>
              <a:rect b="b" l="l" r="r" t="t"/>
              <a:pathLst>
                <a:path extrusionOk="0" h="6859" w="1918">
                  <a:moveTo>
                    <a:pt x="477" y="0"/>
                  </a:moveTo>
                  <a:lnTo>
                    <a:pt x="1" y="6858"/>
                  </a:lnTo>
                  <a:lnTo>
                    <a:pt x="1310" y="6858"/>
                  </a:lnTo>
                  <a:lnTo>
                    <a:pt x="1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731955" y="2610248"/>
              <a:ext cx="158893" cy="298764"/>
            </a:xfrm>
            <a:custGeom>
              <a:rect b="b" l="l" r="r" t="t"/>
              <a:pathLst>
                <a:path extrusionOk="0" h="1681" w="894">
                  <a:moveTo>
                    <a:pt x="1" y="1"/>
                  </a:moveTo>
                  <a:lnTo>
                    <a:pt x="25" y="1263"/>
                  </a:lnTo>
                  <a:cubicBezTo>
                    <a:pt x="25" y="1489"/>
                    <a:pt x="203" y="1668"/>
                    <a:pt x="430" y="1680"/>
                  </a:cubicBezTo>
                  <a:cubicBezTo>
                    <a:pt x="437" y="1680"/>
                    <a:pt x="444" y="1680"/>
                    <a:pt x="451" y="1680"/>
                  </a:cubicBezTo>
                  <a:cubicBezTo>
                    <a:pt x="680" y="1680"/>
                    <a:pt x="870" y="1494"/>
                    <a:pt x="870" y="1263"/>
                  </a:cubicBezTo>
                  <a:lnTo>
                    <a:pt x="894" y="203"/>
                  </a:lnTo>
                  <a:lnTo>
                    <a:pt x="1"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704584" y="2476951"/>
              <a:ext cx="258245" cy="290233"/>
            </a:xfrm>
            <a:custGeom>
              <a:rect b="b" l="l" r="r" t="t"/>
              <a:pathLst>
                <a:path extrusionOk="0" h="1633" w="1453">
                  <a:moveTo>
                    <a:pt x="179" y="1"/>
                  </a:moveTo>
                  <a:cubicBezTo>
                    <a:pt x="84" y="1"/>
                    <a:pt x="0" y="72"/>
                    <a:pt x="0" y="179"/>
                  </a:cubicBezTo>
                  <a:lnTo>
                    <a:pt x="84" y="810"/>
                  </a:lnTo>
                  <a:cubicBezTo>
                    <a:pt x="95" y="1191"/>
                    <a:pt x="334" y="1632"/>
                    <a:pt x="715" y="1632"/>
                  </a:cubicBezTo>
                  <a:lnTo>
                    <a:pt x="750" y="1632"/>
                  </a:lnTo>
                  <a:cubicBezTo>
                    <a:pt x="1131" y="1632"/>
                    <a:pt x="1453" y="1430"/>
                    <a:pt x="1429" y="1061"/>
                  </a:cubicBezTo>
                  <a:lnTo>
                    <a:pt x="1429" y="310"/>
                  </a:lnTo>
                  <a:cubicBezTo>
                    <a:pt x="1429" y="132"/>
                    <a:pt x="1286" y="1"/>
                    <a:pt x="1107" y="1"/>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947899" y="2597629"/>
              <a:ext cx="31814" cy="53141"/>
            </a:xfrm>
            <a:custGeom>
              <a:rect b="b" l="l" r="r" t="t"/>
              <a:pathLst>
                <a:path extrusionOk="0" h="299" w="179">
                  <a:moveTo>
                    <a:pt x="48" y="1"/>
                  </a:moveTo>
                  <a:lnTo>
                    <a:pt x="0" y="298"/>
                  </a:lnTo>
                  <a:lnTo>
                    <a:pt x="119" y="298"/>
                  </a:lnTo>
                  <a:cubicBezTo>
                    <a:pt x="167" y="298"/>
                    <a:pt x="179" y="251"/>
                    <a:pt x="167" y="215"/>
                  </a:cubicBezTo>
                  <a:lnTo>
                    <a:pt x="48" y="1"/>
                  </a:ln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888715" y="2728794"/>
              <a:ext cx="31814" cy="29859"/>
            </a:xfrm>
            <a:custGeom>
              <a:rect b="b" l="l" r="r" t="t"/>
              <a:pathLst>
                <a:path extrusionOk="0" h="168" w="179">
                  <a:moveTo>
                    <a:pt x="0" y="1"/>
                  </a:moveTo>
                  <a:lnTo>
                    <a:pt x="0" y="167"/>
                  </a:lnTo>
                  <a:cubicBezTo>
                    <a:pt x="83" y="155"/>
                    <a:pt x="179" y="96"/>
                    <a:pt x="179" y="96"/>
                  </a:cubicBezTo>
                  <a:cubicBezTo>
                    <a:pt x="60" y="96"/>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17203" y="2832587"/>
              <a:ext cx="186441" cy="78379"/>
            </a:xfrm>
            <a:custGeom>
              <a:rect b="b" l="l" r="r" t="t"/>
              <a:pathLst>
                <a:path extrusionOk="0" h="441" w="1049">
                  <a:moveTo>
                    <a:pt x="941" y="0"/>
                  </a:moveTo>
                  <a:cubicBezTo>
                    <a:pt x="763" y="129"/>
                    <a:pt x="606" y="171"/>
                    <a:pt x="478" y="171"/>
                  </a:cubicBezTo>
                  <a:cubicBezTo>
                    <a:pt x="237" y="171"/>
                    <a:pt x="96" y="24"/>
                    <a:pt x="96" y="24"/>
                  </a:cubicBezTo>
                  <a:lnTo>
                    <a:pt x="1" y="441"/>
                  </a:lnTo>
                  <a:lnTo>
                    <a:pt x="1" y="441"/>
                  </a:lnTo>
                  <a:lnTo>
                    <a:pt x="1048" y="429"/>
                  </a:lnTo>
                  <a:lnTo>
                    <a:pt x="941" y="0"/>
                  </a:lnTo>
                  <a:close/>
                </a:path>
              </a:pathLst>
            </a:custGeom>
            <a:solidFill>
              <a:srgbClr val="006B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717203" y="2832587"/>
              <a:ext cx="186441" cy="78379"/>
            </a:xfrm>
            <a:custGeom>
              <a:rect b="b" l="l" r="r" t="t"/>
              <a:pathLst>
                <a:path extrusionOk="0" h="441" w="1049">
                  <a:moveTo>
                    <a:pt x="941" y="0"/>
                  </a:moveTo>
                  <a:cubicBezTo>
                    <a:pt x="763" y="129"/>
                    <a:pt x="606" y="171"/>
                    <a:pt x="478" y="171"/>
                  </a:cubicBezTo>
                  <a:cubicBezTo>
                    <a:pt x="237" y="171"/>
                    <a:pt x="96" y="24"/>
                    <a:pt x="96" y="24"/>
                  </a:cubicBezTo>
                  <a:lnTo>
                    <a:pt x="1" y="441"/>
                  </a:lnTo>
                  <a:lnTo>
                    <a:pt x="1" y="441"/>
                  </a:lnTo>
                  <a:lnTo>
                    <a:pt x="1048" y="429"/>
                  </a:lnTo>
                  <a:lnTo>
                    <a:pt x="9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626205" y="2343832"/>
              <a:ext cx="378926" cy="395805"/>
            </a:xfrm>
            <a:custGeom>
              <a:rect b="b" l="l" r="r" t="t"/>
              <a:pathLst>
                <a:path extrusionOk="0" h="2227" w="2132">
                  <a:moveTo>
                    <a:pt x="1681" y="0"/>
                  </a:moveTo>
                  <a:cubicBezTo>
                    <a:pt x="1451" y="0"/>
                    <a:pt x="1256" y="164"/>
                    <a:pt x="1215" y="381"/>
                  </a:cubicBezTo>
                  <a:cubicBezTo>
                    <a:pt x="1144" y="326"/>
                    <a:pt x="1068" y="304"/>
                    <a:pt x="995" y="304"/>
                  </a:cubicBezTo>
                  <a:cubicBezTo>
                    <a:pt x="797" y="304"/>
                    <a:pt x="620" y="468"/>
                    <a:pt x="620" y="607"/>
                  </a:cubicBezTo>
                  <a:cubicBezTo>
                    <a:pt x="1" y="619"/>
                    <a:pt x="48" y="1202"/>
                    <a:pt x="120" y="1429"/>
                  </a:cubicBezTo>
                  <a:cubicBezTo>
                    <a:pt x="144" y="1548"/>
                    <a:pt x="465" y="1905"/>
                    <a:pt x="536" y="1988"/>
                  </a:cubicBezTo>
                  <a:lnTo>
                    <a:pt x="536" y="2060"/>
                  </a:lnTo>
                  <a:cubicBezTo>
                    <a:pt x="536" y="2155"/>
                    <a:pt x="608" y="2226"/>
                    <a:pt x="703" y="2226"/>
                  </a:cubicBezTo>
                  <a:lnTo>
                    <a:pt x="1191" y="2226"/>
                  </a:lnTo>
                  <a:cubicBezTo>
                    <a:pt x="1275" y="2226"/>
                    <a:pt x="1334" y="2155"/>
                    <a:pt x="1334" y="2060"/>
                  </a:cubicBezTo>
                  <a:lnTo>
                    <a:pt x="1334" y="1452"/>
                  </a:lnTo>
                  <a:lnTo>
                    <a:pt x="1382" y="1524"/>
                  </a:lnTo>
                  <a:cubicBezTo>
                    <a:pt x="1394" y="1512"/>
                    <a:pt x="1537" y="1381"/>
                    <a:pt x="1513" y="1143"/>
                  </a:cubicBezTo>
                  <a:cubicBezTo>
                    <a:pt x="1691" y="1083"/>
                    <a:pt x="1929" y="964"/>
                    <a:pt x="2049" y="726"/>
                  </a:cubicBezTo>
                  <a:cubicBezTo>
                    <a:pt x="2108" y="631"/>
                    <a:pt x="2132" y="476"/>
                    <a:pt x="2132" y="476"/>
                  </a:cubicBezTo>
                  <a:cubicBezTo>
                    <a:pt x="2132" y="428"/>
                    <a:pt x="2132" y="369"/>
                    <a:pt x="2108" y="321"/>
                  </a:cubicBezTo>
                  <a:cubicBezTo>
                    <a:pt x="2072" y="155"/>
                    <a:pt x="1929" y="35"/>
                    <a:pt x="1787" y="12"/>
                  </a:cubicBezTo>
                  <a:cubicBezTo>
                    <a:pt x="1751" y="4"/>
                    <a:pt x="1715" y="0"/>
                    <a:pt x="1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18866" y="2582878"/>
              <a:ext cx="70027" cy="80512"/>
            </a:xfrm>
            <a:custGeom>
              <a:rect b="b" l="l" r="r" t="t"/>
              <a:pathLst>
                <a:path extrusionOk="0" h="453" w="394">
                  <a:moveTo>
                    <a:pt x="191" y="0"/>
                  </a:moveTo>
                  <a:cubicBezTo>
                    <a:pt x="83" y="0"/>
                    <a:pt x="0" y="107"/>
                    <a:pt x="0" y="226"/>
                  </a:cubicBezTo>
                  <a:cubicBezTo>
                    <a:pt x="0" y="345"/>
                    <a:pt x="95" y="453"/>
                    <a:pt x="191" y="453"/>
                  </a:cubicBezTo>
                  <a:cubicBezTo>
                    <a:pt x="298" y="453"/>
                    <a:pt x="393" y="345"/>
                    <a:pt x="393" y="226"/>
                  </a:cubicBezTo>
                  <a:cubicBezTo>
                    <a:pt x="393" y="107"/>
                    <a:pt x="298" y="0"/>
                    <a:pt x="191" y="0"/>
                  </a:cubicBezTo>
                  <a:close/>
                </a:path>
              </a:pathLst>
            </a:custGeom>
            <a:solidFill>
              <a:srgbClr val="F6A7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2"/>
          <p:cNvSpPr txBox="1"/>
          <p:nvPr>
            <p:ph type="ctrTitle"/>
          </p:nvPr>
        </p:nvSpPr>
        <p:spPr>
          <a:xfrm>
            <a:off x="1898400" y="1665150"/>
            <a:ext cx="5347200" cy="1413600"/>
          </a:xfrm>
          <a:prstGeom prst="rect">
            <a:avLst/>
          </a:prstGeom>
        </p:spPr>
        <p:txBody>
          <a:bodyPr anchorCtr="0" anchor="b" bIns="0" lIns="0" spcFirstLastPara="1" rIns="0" wrap="square" tIns="0">
            <a:noAutofit/>
          </a:bodyPr>
          <a:lstStyle>
            <a:lvl1pPr lvl="0">
              <a:lnSpc>
                <a:spcPct val="70000"/>
              </a:lnSpc>
              <a:spcBef>
                <a:spcPts val="0"/>
              </a:spcBef>
              <a:spcAft>
                <a:spcPts val="0"/>
              </a:spcAft>
              <a:buSzPts val="5200"/>
              <a:buNone/>
              <a:defRPr b="1" sz="5200">
                <a:latin typeface="Questrial"/>
                <a:ea typeface="Questrial"/>
                <a:cs typeface="Questrial"/>
                <a:sym typeface="Questria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4" name="Google Shape;114;p2"/>
          <p:cNvSpPr txBox="1"/>
          <p:nvPr>
            <p:ph idx="1" type="subTitle"/>
          </p:nvPr>
        </p:nvSpPr>
        <p:spPr>
          <a:xfrm>
            <a:off x="1898400" y="3287139"/>
            <a:ext cx="4293600" cy="3009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0" name="Shape 270"/>
        <p:cNvGrpSpPr/>
        <p:nvPr/>
      </p:nvGrpSpPr>
      <p:grpSpPr>
        <a:xfrm>
          <a:off x="0" y="0"/>
          <a:ext cx="0" cy="0"/>
          <a:chOff x="0" y="0"/>
          <a:chExt cx="0" cy="0"/>
        </a:xfrm>
      </p:grpSpPr>
      <p:sp>
        <p:nvSpPr>
          <p:cNvPr id="271" name="Google Shape;271;p11"/>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6" name="Google Shape;276;p11"/>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277" name="Google Shape;277;p11"/>
          <p:cNvSpPr txBox="1"/>
          <p:nvPr>
            <p:ph hasCustomPrompt="1" type="title"/>
          </p:nvPr>
        </p:nvSpPr>
        <p:spPr>
          <a:xfrm>
            <a:off x="1820850" y="1414350"/>
            <a:ext cx="5502300" cy="1450200"/>
          </a:xfrm>
          <a:prstGeom prst="rect">
            <a:avLst/>
          </a:prstGeom>
        </p:spPr>
        <p:txBody>
          <a:bodyPr anchorCtr="0" anchor="t" bIns="0" lIns="0" spcFirstLastPara="1" rIns="0" wrap="square" tIns="0">
            <a:noAutofit/>
          </a:bodyPr>
          <a:lstStyle>
            <a:lvl1pPr lvl="0" algn="ctr">
              <a:spcBef>
                <a:spcPts val="0"/>
              </a:spcBef>
              <a:spcAft>
                <a:spcPts val="0"/>
              </a:spcAft>
              <a:buSzPts val="12000"/>
              <a:buNone/>
              <a:defRPr sz="10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78" name="Google Shape;278;p11"/>
          <p:cNvSpPr txBox="1"/>
          <p:nvPr>
            <p:ph idx="1" type="body"/>
          </p:nvPr>
        </p:nvSpPr>
        <p:spPr>
          <a:xfrm>
            <a:off x="1819650" y="2966000"/>
            <a:ext cx="5504700" cy="348900"/>
          </a:xfrm>
          <a:prstGeom prst="rect">
            <a:avLst/>
          </a:prstGeom>
        </p:spPr>
        <p:txBody>
          <a:bodyPr anchorCtr="0" anchor="t" bIns="0" lIns="0" spcFirstLastPara="1" rIns="0" wrap="square" tIns="0">
            <a:noAutofit/>
          </a:bodyPr>
          <a:lstStyle>
            <a:lvl1pPr indent="-342900" lvl="0" marL="457200" algn="ctr">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9" name="Shape 2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0" name="Shape 280"/>
        <p:cNvGrpSpPr/>
        <p:nvPr/>
      </p:nvGrpSpPr>
      <p:grpSpPr>
        <a:xfrm>
          <a:off x="0" y="0"/>
          <a:ext cx="0" cy="0"/>
          <a:chOff x="0" y="0"/>
          <a:chExt cx="0" cy="0"/>
        </a:xfrm>
      </p:grpSpPr>
      <p:sp>
        <p:nvSpPr>
          <p:cNvPr id="281" name="Google Shape;281;p13"/>
          <p:cNvSpPr txBox="1"/>
          <p:nvPr>
            <p:ph type="title"/>
          </p:nvPr>
        </p:nvSpPr>
        <p:spPr>
          <a:xfrm>
            <a:off x="859150" y="2037500"/>
            <a:ext cx="2762100" cy="865800"/>
          </a:xfrm>
          <a:prstGeom prst="rect">
            <a:avLst/>
          </a:prstGeom>
        </p:spPr>
        <p:txBody>
          <a:bodyPr anchorCtr="0" anchor="t" bIns="0" lIns="0" spcFirstLastPara="1" rIns="0" wrap="square" tIns="0">
            <a:noAutofit/>
          </a:bodyPr>
          <a:lstStyle>
            <a:lvl1pPr lvl="0">
              <a:lnSpc>
                <a:spcPct val="80000"/>
              </a:lnSpc>
              <a:spcBef>
                <a:spcPts val="0"/>
              </a:spcBef>
              <a:spcAft>
                <a:spcPts val="0"/>
              </a:spcAft>
              <a:buSzPts val="2800"/>
              <a:buFont typeface="Black Han Sans"/>
              <a:buNone/>
              <a:defRPr sz="3500">
                <a:latin typeface="Questrial"/>
                <a:ea typeface="Questrial"/>
                <a:cs typeface="Questrial"/>
                <a:sym typeface="Questrial"/>
              </a:defRPr>
            </a:lvl1pPr>
            <a:lvl2pPr lvl="1" algn="ctr">
              <a:spcBef>
                <a:spcPts val="0"/>
              </a:spcBef>
              <a:spcAft>
                <a:spcPts val="0"/>
              </a:spcAft>
              <a:buSzPts val="2800"/>
              <a:buFont typeface="Black Han Sans"/>
              <a:buNone/>
              <a:defRPr>
                <a:latin typeface="Black Han Sans"/>
                <a:ea typeface="Black Han Sans"/>
                <a:cs typeface="Black Han Sans"/>
                <a:sym typeface="Black Han Sans"/>
              </a:defRPr>
            </a:lvl2pPr>
            <a:lvl3pPr lvl="2" algn="ctr">
              <a:spcBef>
                <a:spcPts val="0"/>
              </a:spcBef>
              <a:spcAft>
                <a:spcPts val="0"/>
              </a:spcAft>
              <a:buSzPts val="2800"/>
              <a:buFont typeface="Black Han Sans"/>
              <a:buNone/>
              <a:defRPr>
                <a:latin typeface="Black Han Sans"/>
                <a:ea typeface="Black Han Sans"/>
                <a:cs typeface="Black Han Sans"/>
                <a:sym typeface="Black Han Sans"/>
              </a:defRPr>
            </a:lvl3pPr>
            <a:lvl4pPr lvl="3" algn="ctr">
              <a:spcBef>
                <a:spcPts val="0"/>
              </a:spcBef>
              <a:spcAft>
                <a:spcPts val="0"/>
              </a:spcAft>
              <a:buSzPts val="2800"/>
              <a:buFont typeface="Black Han Sans"/>
              <a:buNone/>
              <a:defRPr>
                <a:latin typeface="Black Han Sans"/>
                <a:ea typeface="Black Han Sans"/>
                <a:cs typeface="Black Han Sans"/>
                <a:sym typeface="Black Han Sans"/>
              </a:defRPr>
            </a:lvl4pPr>
            <a:lvl5pPr lvl="4" algn="ctr">
              <a:spcBef>
                <a:spcPts val="0"/>
              </a:spcBef>
              <a:spcAft>
                <a:spcPts val="0"/>
              </a:spcAft>
              <a:buSzPts val="2800"/>
              <a:buFont typeface="Black Han Sans"/>
              <a:buNone/>
              <a:defRPr>
                <a:latin typeface="Black Han Sans"/>
                <a:ea typeface="Black Han Sans"/>
                <a:cs typeface="Black Han Sans"/>
                <a:sym typeface="Black Han Sans"/>
              </a:defRPr>
            </a:lvl5pPr>
            <a:lvl6pPr lvl="5" algn="ctr">
              <a:spcBef>
                <a:spcPts val="0"/>
              </a:spcBef>
              <a:spcAft>
                <a:spcPts val="0"/>
              </a:spcAft>
              <a:buSzPts val="2800"/>
              <a:buFont typeface="Black Han Sans"/>
              <a:buNone/>
              <a:defRPr>
                <a:latin typeface="Black Han Sans"/>
                <a:ea typeface="Black Han Sans"/>
                <a:cs typeface="Black Han Sans"/>
                <a:sym typeface="Black Han Sans"/>
              </a:defRPr>
            </a:lvl6pPr>
            <a:lvl7pPr lvl="6" algn="ctr">
              <a:spcBef>
                <a:spcPts val="0"/>
              </a:spcBef>
              <a:spcAft>
                <a:spcPts val="0"/>
              </a:spcAft>
              <a:buSzPts val="2800"/>
              <a:buFont typeface="Black Han Sans"/>
              <a:buNone/>
              <a:defRPr>
                <a:latin typeface="Black Han Sans"/>
                <a:ea typeface="Black Han Sans"/>
                <a:cs typeface="Black Han Sans"/>
                <a:sym typeface="Black Han Sans"/>
              </a:defRPr>
            </a:lvl7pPr>
            <a:lvl8pPr lvl="7" algn="ctr">
              <a:spcBef>
                <a:spcPts val="0"/>
              </a:spcBef>
              <a:spcAft>
                <a:spcPts val="0"/>
              </a:spcAft>
              <a:buSzPts val="2800"/>
              <a:buFont typeface="Black Han Sans"/>
              <a:buNone/>
              <a:defRPr>
                <a:latin typeface="Black Han Sans"/>
                <a:ea typeface="Black Han Sans"/>
                <a:cs typeface="Black Han Sans"/>
                <a:sym typeface="Black Han Sans"/>
              </a:defRPr>
            </a:lvl8pPr>
            <a:lvl9pPr lvl="8" algn="ctr">
              <a:spcBef>
                <a:spcPts val="0"/>
              </a:spcBef>
              <a:spcAft>
                <a:spcPts val="0"/>
              </a:spcAft>
              <a:buSzPts val="2800"/>
              <a:buFont typeface="Black Han Sans"/>
              <a:buNone/>
              <a:defRPr>
                <a:latin typeface="Black Han Sans"/>
                <a:ea typeface="Black Han Sans"/>
                <a:cs typeface="Black Han Sans"/>
                <a:sym typeface="Black Han Sans"/>
              </a:defRPr>
            </a:lvl9pPr>
          </a:lstStyle>
          <a:p/>
        </p:txBody>
      </p:sp>
      <p:sp>
        <p:nvSpPr>
          <p:cNvPr id="282" name="Google Shape;282;p13"/>
          <p:cNvSpPr txBox="1"/>
          <p:nvPr>
            <p:ph idx="1" type="subTitle"/>
          </p:nvPr>
        </p:nvSpPr>
        <p:spPr>
          <a:xfrm>
            <a:off x="4269275" y="100355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83" name="Google Shape;283;p13"/>
          <p:cNvSpPr txBox="1"/>
          <p:nvPr>
            <p:ph idx="2" type="subTitle"/>
          </p:nvPr>
        </p:nvSpPr>
        <p:spPr>
          <a:xfrm>
            <a:off x="4267331" y="637400"/>
            <a:ext cx="4163400" cy="340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84" name="Google Shape;284;p13"/>
          <p:cNvSpPr txBox="1"/>
          <p:nvPr>
            <p:ph hasCustomPrompt="1" idx="3" type="title"/>
          </p:nvPr>
        </p:nvSpPr>
        <p:spPr>
          <a:xfrm>
            <a:off x="3681300" y="732200"/>
            <a:ext cx="375000" cy="3735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85" name="Google Shape;285;p13"/>
          <p:cNvSpPr txBox="1"/>
          <p:nvPr>
            <p:ph idx="4" type="subTitle"/>
          </p:nvPr>
        </p:nvSpPr>
        <p:spPr>
          <a:xfrm>
            <a:off x="4269275" y="165168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86" name="Google Shape;286;p13"/>
          <p:cNvSpPr txBox="1"/>
          <p:nvPr>
            <p:ph idx="5" type="subTitle"/>
          </p:nvPr>
        </p:nvSpPr>
        <p:spPr>
          <a:xfrm>
            <a:off x="4267331" y="1311200"/>
            <a:ext cx="4163400" cy="340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87" name="Google Shape;287;p13"/>
          <p:cNvSpPr txBox="1"/>
          <p:nvPr>
            <p:ph hasCustomPrompt="1" idx="6" type="title"/>
          </p:nvPr>
        </p:nvSpPr>
        <p:spPr>
          <a:xfrm>
            <a:off x="3681300" y="1430325"/>
            <a:ext cx="375000" cy="3750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88" name="Google Shape;288;p13"/>
          <p:cNvSpPr txBox="1"/>
          <p:nvPr>
            <p:ph idx="7" type="subTitle"/>
          </p:nvPr>
        </p:nvSpPr>
        <p:spPr>
          <a:xfrm>
            <a:off x="4269275" y="229981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89" name="Google Shape;289;p13"/>
          <p:cNvSpPr txBox="1"/>
          <p:nvPr>
            <p:ph idx="8" type="subTitle"/>
          </p:nvPr>
        </p:nvSpPr>
        <p:spPr>
          <a:xfrm>
            <a:off x="4267331" y="1956300"/>
            <a:ext cx="4163400" cy="340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90" name="Google Shape;290;p13"/>
          <p:cNvSpPr txBox="1"/>
          <p:nvPr>
            <p:ph hasCustomPrompt="1" idx="9" type="title"/>
          </p:nvPr>
        </p:nvSpPr>
        <p:spPr>
          <a:xfrm>
            <a:off x="3681300" y="2065738"/>
            <a:ext cx="375000" cy="3750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1" name="Google Shape;291;p13"/>
          <p:cNvSpPr txBox="1"/>
          <p:nvPr>
            <p:ph idx="13" type="subTitle"/>
          </p:nvPr>
        </p:nvSpPr>
        <p:spPr>
          <a:xfrm>
            <a:off x="4269275" y="294794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92" name="Google Shape;292;p13"/>
          <p:cNvSpPr txBox="1"/>
          <p:nvPr>
            <p:ph idx="14" type="subTitle"/>
          </p:nvPr>
        </p:nvSpPr>
        <p:spPr>
          <a:xfrm>
            <a:off x="4267331" y="2594625"/>
            <a:ext cx="4163400" cy="340800"/>
          </a:xfrm>
          <a:prstGeom prst="rect">
            <a:avLst/>
          </a:prstGeom>
        </p:spPr>
        <p:txBody>
          <a:bodyPr anchorCtr="0" anchor="t" bIns="0" lIns="0" spcFirstLastPara="1" rIns="0" wrap="square" tIns="0">
            <a:noAutofit/>
          </a:bodyPr>
          <a:lstStyle>
            <a:lvl1pPr lvl="0" rtl="0">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93" name="Google Shape;293;p13"/>
          <p:cNvSpPr txBox="1"/>
          <p:nvPr>
            <p:ph hasCustomPrompt="1" idx="15" type="title"/>
          </p:nvPr>
        </p:nvSpPr>
        <p:spPr>
          <a:xfrm>
            <a:off x="3681300" y="2702075"/>
            <a:ext cx="375000" cy="3750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4" name="Google Shape;294;p13"/>
          <p:cNvSpPr txBox="1"/>
          <p:nvPr>
            <p:ph idx="16" type="subTitle"/>
          </p:nvPr>
        </p:nvSpPr>
        <p:spPr>
          <a:xfrm>
            <a:off x="4269275" y="359607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95" name="Google Shape;295;p13"/>
          <p:cNvSpPr txBox="1"/>
          <p:nvPr>
            <p:ph idx="17" type="subTitle"/>
          </p:nvPr>
        </p:nvSpPr>
        <p:spPr>
          <a:xfrm>
            <a:off x="4267331" y="3241588"/>
            <a:ext cx="4163400" cy="340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96" name="Google Shape;296;p13"/>
          <p:cNvSpPr txBox="1"/>
          <p:nvPr>
            <p:ph hasCustomPrompt="1" idx="18" type="title"/>
          </p:nvPr>
        </p:nvSpPr>
        <p:spPr>
          <a:xfrm>
            <a:off x="3681300" y="3349150"/>
            <a:ext cx="375000" cy="3750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7" name="Google Shape;297;p13"/>
          <p:cNvSpPr txBox="1"/>
          <p:nvPr>
            <p:ph idx="19" type="subTitle"/>
          </p:nvPr>
        </p:nvSpPr>
        <p:spPr>
          <a:xfrm>
            <a:off x="4269275" y="4244200"/>
            <a:ext cx="4159500" cy="261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sz="1400"/>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298" name="Google Shape;298;p13"/>
          <p:cNvSpPr txBox="1"/>
          <p:nvPr>
            <p:ph idx="20" type="subTitle"/>
          </p:nvPr>
        </p:nvSpPr>
        <p:spPr>
          <a:xfrm>
            <a:off x="4267331" y="3878050"/>
            <a:ext cx="4163400" cy="340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6"/>
              </a:buClr>
              <a:buSzPts val="2100"/>
              <a:buFont typeface="Barlow"/>
              <a:buNone/>
              <a:defRPr b="1" sz="2100">
                <a:latin typeface="Questrial"/>
                <a:ea typeface="Questrial"/>
                <a:cs typeface="Questrial"/>
                <a:sym typeface="Questrial"/>
              </a:defRPr>
            </a:lvl1pPr>
            <a:lvl2pPr lvl="1"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b="1" sz="2100">
                <a:solidFill>
                  <a:schemeClr val="accent6"/>
                </a:solidFill>
                <a:latin typeface="Barlow"/>
                <a:ea typeface="Barlow"/>
                <a:cs typeface="Barlow"/>
                <a:sym typeface="Barlow"/>
              </a:defRPr>
            </a:lvl9pPr>
          </a:lstStyle>
          <a:p/>
        </p:txBody>
      </p:sp>
      <p:sp>
        <p:nvSpPr>
          <p:cNvPr id="299" name="Google Shape;299;p13"/>
          <p:cNvSpPr txBox="1"/>
          <p:nvPr>
            <p:ph hasCustomPrompt="1" idx="21" type="title"/>
          </p:nvPr>
        </p:nvSpPr>
        <p:spPr>
          <a:xfrm>
            <a:off x="3681300" y="4006975"/>
            <a:ext cx="375000" cy="3750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2300">
                <a:latin typeface="Questrial"/>
                <a:ea typeface="Questrial"/>
                <a:cs typeface="Questrial"/>
                <a:sym typeface="Questria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300" name="Shape 300"/>
        <p:cNvGrpSpPr/>
        <p:nvPr/>
      </p:nvGrpSpPr>
      <p:grpSpPr>
        <a:xfrm>
          <a:off x="0" y="0"/>
          <a:ext cx="0" cy="0"/>
          <a:chOff x="0" y="0"/>
          <a:chExt cx="0" cy="0"/>
        </a:xfrm>
      </p:grpSpPr>
      <p:sp>
        <p:nvSpPr>
          <p:cNvPr id="301" name="Google Shape;301;p14"/>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14"/>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307" name="Google Shape;307;p14"/>
          <p:cNvSpPr txBox="1"/>
          <p:nvPr>
            <p:ph type="title"/>
          </p:nvPr>
        </p:nvSpPr>
        <p:spPr>
          <a:xfrm>
            <a:off x="2152350" y="1440500"/>
            <a:ext cx="4838700" cy="1620900"/>
          </a:xfrm>
          <a:prstGeom prst="rect">
            <a:avLst/>
          </a:prstGeom>
        </p:spPr>
        <p:txBody>
          <a:bodyPr anchorCtr="0" anchor="t" bIns="0" lIns="0" spcFirstLastPara="1" rIns="0" wrap="square" tIns="0">
            <a:noAutofit/>
          </a:bodyPr>
          <a:lstStyle>
            <a:lvl1pPr lvl="0" marR="182880" rtl="0" algn="ctr">
              <a:spcBef>
                <a:spcPts val="0"/>
              </a:spcBef>
              <a:spcAft>
                <a:spcPts val="0"/>
              </a:spcAft>
              <a:buNone/>
              <a:defRPr b="0" sz="2500">
                <a:solidFill>
                  <a:schemeClr val="dk1"/>
                </a:solidFill>
                <a:latin typeface="Barlow"/>
                <a:ea typeface="Barlow"/>
                <a:cs typeface="Barlow"/>
                <a:sym typeface="Barlow"/>
              </a:defRPr>
            </a:lvl1pPr>
            <a:lvl2pPr lvl="1" marR="182880" rtl="0" algn="ctr">
              <a:spcBef>
                <a:spcPts val="0"/>
              </a:spcBef>
              <a:spcAft>
                <a:spcPts val="0"/>
              </a:spcAft>
              <a:buNone/>
              <a:defRPr b="0" sz="2500">
                <a:solidFill>
                  <a:schemeClr val="dk1"/>
                </a:solidFill>
                <a:latin typeface="Barlow"/>
                <a:ea typeface="Barlow"/>
                <a:cs typeface="Barlow"/>
                <a:sym typeface="Barlow"/>
              </a:defRPr>
            </a:lvl2pPr>
            <a:lvl3pPr lvl="2" marR="182880" rtl="0" algn="ctr">
              <a:spcBef>
                <a:spcPts val="0"/>
              </a:spcBef>
              <a:spcAft>
                <a:spcPts val="0"/>
              </a:spcAft>
              <a:buNone/>
              <a:defRPr b="0" sz="2500">
                <a:solidFill>
                  <a:schemeClr val="dk1"/>
                </a:solidFill>
                <a:latin typeface="Barlow"/>
                <a:ea typeface="Barlow"/>
                <a:cs typeface="Barlow"/>
                <a:sym typeface="Barlow"/>
              </a:defRPr>
            </a:lvl3pPr>
            <a:lvl4pPr lvl="3" marR="182880" rtl="0" algn="ctr">
              <a:spcBef>
                <a:spcPts val="0"/>
              </a:spcBef>
              <a:spcAft>
                <a:spcPts val="0"/>
              </a:spcAft>
              <a:buNone/>
              <a:defRPr b="0" sz="2500">
                <a:solidFill>
                  <a:schemeClr val="dk1"/>
                </a:solidFill>
                <a:latin typeface="Barlow"/>
                <a:ea typeface="Barlow"/>
                <a:cs typeface="Barlow"/>
                <a:sym typeface="Barlow"/>
              </a:defRPr>
            </a:lvl4pPr>
            <a:lvl5pPr lvl="4" marR="182880" rtl="0" algn="ctr">
              <a:spcBef>
                <a:spcPts val="0"/>
              </a:spcBef>
              <a:spcAft>
                <a:spcPts val="0"/>
              </a:spcAft>
              <a:buNone/>
              <a:defRPr b="0" sz="2500">
                <a:solidFill>
                  <a:schemeClr val="dk1"/>
                </a:solidFill>
                <a:latin typeface="Barlow"/>
                <a:ea typeface="Barlow"/>
                <a:cs typeface="Barlow"/>
                <a:sym typeface="Barlow"/>
              </a:defRPr>
            </a:lvl5pPr>
            <a:lvl6pPr lvl="5" marR="182880" rtl="0" algn="ctr">
              <a:spcBef>
                <a:spcPts val="0"/>
              </a:spcBef>
              <a:spcAft>
                <a:spcPts val="0"/>
              </a:spcAft>
              <a:buNone/>
              <a:defRPr b="0" sz="2500">
                <a:solidFill>
                  <a:schemeClr val="dk1"/>
                </a:solidFill>
                <a:latin typeface="Barlow"/>
                <a:ea typeface="Barlow"/>
                <a:cs typeface="Barlow"/>
                <a:sym typeface="Barlow"/>
              </a:defRPr>
            </a:lvl6pPr>
            <a:lvl7pPr lvl="6" marR="182880" rtl="0" algn="ctr">
              <a:spcBef>
                <a:spcPts val="0"/>
              </a:spcBef>
              <a:spcAft>
                <a:spcPts val="0"/>
              </a:spcAft>
              <a:buNone/>
              <a:defRPr b="0" sz="2500">
                <a:solidFill>
                  <a:schemeClr val="dk1"/>
                </a:solidFill>
                <a:latin typeface="Barlow"/>
                <a:ea typeface="Barlow"/>
                <a:cs typeface="Barlow"/>
                <a:sym typeface="Barlow"/>
              </a:defRPr>
            </a:lvl7pPr>
            <a:lvl8pPr lvl="7" marR="182880" rtl="0" algn="ctr">
              <a:spcBef>
                <a:spcPts val="0"/>
              </a:spcBef>
              <a:spcAft>
                <a:spcPts val="0"/>
              </a:spcAft>
              <a:buNone/>
              <a:defRPr b="0" sz="2500">
                <a:solidFill>
                  <a:schemeClr val="dk1"/>
                </a:solidFill>
                <a:latin typeface="Barlow"/>
                <a:ea typeface="Barlow"/>
                <a:cs typeface="Barlow"/>
                <a:sym typeface="Barlow"/>
              </a:defRPr>
            </a:lvl8pPr>
            <a:lvl9pPr lvl="8" marR="182880" rtl="0" algn="ctr">
              <a:spcBef>
                <a:spcPts val="0"/>
              </a:spcBef>
              <a:spcAft>
                <a:spcPts val="0"/>
              </a:spcAft>
              <a:buNone/>
              <a:defRPr b="0" sz="2500">
                <a:solidFill>
                  <a:schemeClr val="dk1"/>
                </a:solidFill>
                <a:latin typeface="Barlow"/>
                <a:ea typeface="Barlow"/>
                <a:cs typeface="Barlow"/>
                <a:sym typeface="Barlow"/>
              </a:defRPr>
            </a:lvl9pPr>
          </a:lstStyle>
          <a:p/>
        </p:txBody>
      </p:sp>
      <p:sp>
        <p:nvSpPr>
          <p:cNvPr id="308" name="Google Shape;308;p14"/>
          <p:cNvSpPr txBox="1"/>
          <p:nvPr>
            <p:ph idx="1" type="subTitle"/>
          </p:nvPr>
        </p:nvSpPr>
        <p:spPr>
          <a:xfrm>
            <a:off x="2154450" y="3244488"/>
            <a:ext cx="4837200" cy="3807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None/>
              <a:defRPr b="1" sz="2300">
                <a:solidFill>
                  <a:schemeClr val="accent3"/>
                </a:solidFill>
                <a:latin typeface="Questrial"/>
                <a:ea typeface="Questrial"/>
                <a:cs typeface="Questrial"/>
                <a:sym typeface="Questrial"/>
              </a:defRPr>
            </a:lvl1pPr>
            <a:lvl2pPr lvl="1" rtl="0" algn="ctr">
              <a:lnSpc>
                <a:spcPct val="100000"/>
              </a:lnSpc>
              <a:spcBef>
                <a:spcPts val="0"/>
              </a:spcBef>
              <a:spcAft>
                <a:spcPts val="0"/>
              </a:spcAft>
              <a:buNone/>
              <a:defRPr b="1" sz="2300">
                <a:solidFill>
                  <a:schemeClr val="accent3"/>
                </a:solidFill>
                <a:latin typeface="Questrial"/>
                <a:ea typeface="Questrial"/>
                <a:cs typeface="Questrial"/>
                <a:sym typeface="Questrial"/>
              </a:defRPr>
            </a:lvl2pPr>
            <a:lvl3pPr lvl="2" rtl="0" algn="ctr">
              <a:lnSpc>
                <a:spcPct val="100000"/>
              </a:lnSpc>
              <a:spcBef>
                <a:spcPts val="0"/>
              </a:spcBef>
              <a:spcAft>
                <a:spcPts val="0"/>
              </a:spcAft>
              <a:buNone/>
              <a:defRPr b="1" sz="2300">
                <a:solidFill>
                  <a:schemeClr val="accent3"/>
                </a:solidFill>
                <a:latin typeface="Questrial"/>
                <a:ea typeface="Questrial"/>
                <a:cs typeface="Questrial"/>
                <a:sym typeface="Questrial"/>
              </a:defRPr>
            </a:lvl3pPr>
            <a:lvl4pPr lvl="3" rtl="0" algn="ctr">
              <a:lnSpc>
                <a:spcPct val="100000"/>
              </a:lnSpc>
              <a:spcBef>
                <a:spcPts val="0"/>
              </a:spcBef>
              <a:spcAft>
                <a:spcPts val="0"/>
              </a:spcAft>
              <a:buNone/>
              <a:defRPr b="1" sz="2300">
                <a:solidFill>
                  <a:schemeClr val="accent3"/>
                </a:solidFill>
                <a:latin typeface="Questrial"/>
                <a:ea typeface="Questrial"/>
                <a:cs typeface="Questrial"/>
                <a:sym typeface="Questrial"/>
              </a:defRPr>
            </a:lvl4pPr>
            <a:lvl5pPr lvl="4" rtl="0" algn="ctr">
              <a:lnSpc>
                <a:spcPct val="100000"/>
              </a:lnSpc>
              <a:spcBef>
                <a:spcPts val="0"/>
              </a:spcBef>
              <a:spcAft>
                <a:spcPts val="0"/>
              </a:spcAft>
              <a:buNone/>
              <a:defRPr b="1" sz="2300">
                <a:solidFill>
                  <a:schemeClr val="accent3"/>
                </a:solidFill>
                <a:latin typeface="Questrial"/>
                <a:ea typeface="Questrial"/>
                <a:cs typeface="Questrial"/>
                <a:sym typeface="Questrial"/>
              </a:defRPr>
            </a:lvl5pPr>
            <a:lvl6pPr lvl="5" rtl="0" algn="ctr">
              <a:lnSpc>
                <a:spcPct val="100000"/>
              </a:lnSpc>
              <a:spcBef>
                <a:spcPts val="0"/>
              </a:spcBef>
              <a:spcAft>
                <a:spcPts val="0"/>
              </a:spcAft>
              <a:buNone/>
              <a:defRPr b="1" sz="2300">
                <a:solidFill>
                  <a:schemeClr val="accent3"/>
                </a:solidFill>
                <a:latin typeface="Questrial"/>
                <a:ea typeface="Questrial"/>
                <a:cs typeface="Questrial"/>
                <a:sym typeface="Questrial"/>
              </a:defRPr>
            </a:lvl6pPr>
            <a:lvl7pPr lvl="6" rtl="0" algn="ctr">
              <a:lnSpc>
                <a:spcPct val="100000"/>
              </a:lnSpc>
              <a:spcBef>
                <a:spcPts val="0"/>
              </a:spcBef>
              <a:spcAft>
                <a:spcPts val="0"/>
              </a:spcAft>
              <a:buNone/>
              <a:defRPr b="1" sz="2300">
                <a:solidFill>
                  <a:schemeClr val="accent3"/>
                </a:solidFill>
                <a:latin typeface="Questrial"/>
                <a:ea typeface="Questrial"/>
                <a:cs typeface="Questrial"/>
                <a:sym typeface="Questrial"/>
              </a:defRPr>
            </a:lvl7pPr>
            <a:lvl8pPr lvl="7" rtl="0" algn="ctr">
              <a:lnSpc>
                <a:spcPct val="100000"/>
              </a:lnSpc>
              <a:spcBef>
                <a:spcPts val="0"/>
              </a:spcBef>
              <a:spcAft>
                <a:spcPts val="0"/>
              </a:spcAft>
              <a:buNone/>
              <a:defRPr b="1" sz="2300">
                <a:solidFill>
                  <a:schemeClr val="accent3"/>
                </a:solidFill>
                <a:latin typeface="Questrial"/>
                <a:ea typeface="Questrial"/>
                <a:cs typeface="Questrial"/>
                <a:sym typeface="Questrial"/>
              </a:defRPr>
            </a:lvl8pPr>
            <a:lvl9pPr lvl="8" rtl="0" algn="ctr">
              <a:lnSpc>
                <a:spcPct val="100000"/>
              </a:lnSpc>
              <a:spcBef>
                <a:spcPts val="0"/>
              </a:spcBef>
              <a:spcAft>
                <a:spcPts val="0"/>
              </a:spcAft>
              <a:buNone/>
              <a:defRPr b="1" sz="2300">
                <a:solidFill>
                  <a:schemeClr val="accent3"/>
                </a:solidFill>
                <a:latin typeface="Questrial"/>
                <a:ea typeface="Questrial"/>
                <a:cs typeface="Questrial"/>
                <a:sym typeface="Quest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309" name="Shape 309"/>
        <p:cNvGrpSpPr/>
        <p:nvPr/>
      </p:nvGrpSpPr>
      <p:grpSpPr>
        <a:xfrm>
          <a:off x="0" y="0"/>
          <a:ext cx="0" cy="0"/>
          <a:chOff x="0" y="0"/>
          <a:chExt cx="0" cy="0"/>
        </a:xfrm>
      </p:grpSpPr>
      <p:grpSp>
        <p:nvGrpSpPr>
          <p:cNvPr id="310" name="Google Shape;310;p15"/>
          <p:cNvGrpSpPr/>
          <p:nvPr/>
        </p:nvGrpSpPr>
        <p:grpSpPr>
          <a:xfrm>
            <a:off x="1058111" y="241433"/>
            <a:ext cx="596701" cy="598667"/>
            <a:chOff x="1492272" y="1549837"/>
            <a:chExt cx="975001" cy="978213"/>
          </a:xfrm>
        </p:grpSpPr>
        <p:sp>
          <p:nvSpPr>
            <p:cNvPr id="311" name="Google Shape;311;p15"/>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5"/>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txBox="1"/>
          <p:nvPr>
            <p:ph type="title"/>
          </p:nvPr>
        </p:nvSpPr>
        <p:spPr>
          <a:xfrm>
            <a:off x="1163625" y="1600975"/>
            <a:ext cx="3756300" cy="1060800"/>
          </a:xfrm>
          <a:prstGeom prst="rect">
            <a:avLst/>
          </a:prstGeom>
        </p:spPr>
        <p:txBody>
          <a:bodyPr anchorCtr="0" anchor="t" bIns="0" lIns="0" spcFirstLastPara="1" rIns="0" wrap="square" tIns="0">
            <a:noAutofit/>
          </a:bodyPr>
          <a:lstStyle>
            <a:lvl1pPr lvl="0" rtl="0">
              <a:lnSpc>
                <a:spcPct val="80000"/>
              </a:lnSpc>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23" name="Google Shape;323;p15"/>
          <p:cNvSpPr txBox="1"/>
          <p:nvPr>
            <p:ph idx="1" type="subTitle"/>
          </p:nvPr>
        </p:nvSpPr>
        <p:spPr>
          <a:xfrm>
            <a:off x="1163625" y="2760025"/>
            <a:ext cx="3756300" cy="8340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2">
    <p:spTree>
      <p:nvGrpSpPr>
        <p:cNvPr id="324" name="Shape 324"/>
        <p:cNvGrpSpPr/>
        <p:nvPr/>
      </p:nvGrpSpPr>
      <p:grpSpPr>
        <a:xfrm>
          <a:off x="0" y="0"/>
          <a:ext cx="0" cy="0"/>
          <a:chOff x="0" y="0"/>
          <a:chExt cx="0" cy="0"/>
        </a:xfrm>
      </p:grpSpPr>
      <p:grpSp>
        <p:nvGrpSpPr>
          <p:cNvPr id="325" name="Google Shape;325;p16"/>
          <p:cNvGrpSpPr/>
          <p:nvPr/>
        </p:nvGrpSpPr>
        <p:grpSpPr>
          <a:xfrm>
            <a:off x="8132436" y="1277083"/>
            <a:ext cx="596701" cy="598667"/>
            <a:chOff x="1492272" y="1549837"/>
            <a:chExt cx="975001" cy="978213"/>
          </a:xfrm>
        </p:grpSpPr>
        <p:sp>
          <p:nvSpPr>
            <p:cNvPr id="326" name="Google Shape;326;p16"/>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16"/>
          <p:cNvGrpSpPr/>
          <p:nvPr/>
        </p:nvGrpSpPr>
        <p:grpSpPr>
          <a:xfrm>
            <a:off x="265736" y="3712483"/>
            <a:ext cx="596701" cy="598667"/>
            <a:chOff x="1492272" y="1549837"/>
            <a:chExt cx="975001" cy="978213"/>
          </a:xfrm>
        </p:grpSpPr>
        <p:sp>
          <p:nvSpPr>
            <p:cNvPr id="336" name="Google Shape;336;p16"/>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16"/>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 name="Google Shape;347;p16"/>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348" name="Google Shape;348;p16"/>
          <p:cNvSpPr txBox="1"/>
          <p:nvPr>
            <p:ph idx="1" type="subTitle"/>
          </p:nvPr>
        </p:nvSpPr>
        <p:spPr>
          <a:xfrm>
            <a:off x="868268" y="3743450"/>
            <a:ext cx="2455200" cy="5340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49" name="Google Shape;349;p16"/>
          <p:cNvSpPr txBox="1"/>
          <p:nvPr>
            <p:ph idx="2" type="subTitle"/>
          </p:nvPr>
        </p:nvSpPr>
        <p:spPr>
          <a:xfrm>
            <a:off x="869155" y="3324463"/>
            <a:ext cx="2453400" cy="369300"/>
          </a:xfrm>
          <a:prstGeom prst="rect">
            <a:avLst/>
          </a:prstGeom>
        </p:spPr>
        <p:txBody>
          <a:bodyPr anchorCtr="0" anchor="t" bIns="0" lIns="0" spcFirstLastPara="1" rIns="0" wrap="square" tIns="0">
            <a:noAutofit/>
          </a:bodyPr>
          <a:lstStyle>
            <a:lvl1pPr indent="0" lvl="0" marL="0" marR="0" rtl="0" algn="ctr">
              <a:lnSpc>
                <a:spcPct val="100000"/>
              </a:lnSpc>
              <a:spcBef>
                <a:spcPts val="0"/>
              </a:spcBef>
              <a:spcAft>
                <a:spcPts val="0"/>
              </a:spcAft>
              <a:buSzPts val="2100"/>
              <a:buFont typeface="Khand"/>
              <a:buNone/>
              <a:defRPr b="1" sz="2100">
                <a:solidFill>
                  <a:schemeClr val="accent6"/>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50" name="Google Shape;350;p16"/>
          <p:cNvSpPr txBox="1"/>
          <p:nvPr>
            <p:ph idx="3" type="subTitle"/>
          </p:nvPr>
        </p:nvSpPr>
        <p:spPr>
          <a:xfrm>
            <a:off x="3345720" y="3744914"/>
            <a:ext cx="2455200" cy="534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51" name="Google Shape;351;p16"/>
          <p:cNvSpPr txBox="1"/>
          <p:nvPr>
            <p:ph idx="4" type="subTitle"/>
          </p:nvPr>
        </p:nvSpPr>
        <p:spPr>
          <a:xfrm>
            <a:off x="3346611" y="3324471"/>
            <a:ext cx="2453400" cy="369300"/>
          </a:xfrm>
          <a:prstGeom prst="rect">
            <a:avLst/>
          </a:prstGeom>
        </p:spPr>
        <p:txBody>
          <a:bodyPr anchorCtr="0" anchor="t" bIns="0" lIns="0" spcFirstLastPara="1" rIns="0" wrap="square" tIns="0">
            <a:noAutofit/>
          </a:bodyPr>
          <a:lstStyle>
            <a:lvl1pPr indent="0" lvl="0" marL="0" marR="0" rtl="0" algn="ctr">
              <a:lnSpc>
                <a:spcPct val="100000"/>
              </a:lnSpc>
              <a:spcBef>
                <a:spcPts val="0"/>
              </a:spcBef>
              <a:spcAft>
                <a:spcPts val="0"/>
              </a:spcAft>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52" name="Google Shape;352;p16"/>
          <p:cNvSpPr txBox="1"/>
          <p:nvPr>
            <p:ph idx="5" type="subTitle"/>
          </p:nvPr>
        </p:nvSpPr>
        <p:spPr>
          <a:xfrm>
            <a:off x="5823171" y="3744914"/>
            <a:ext cx="2455200" cy="534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53" name="Google Shape;353;p16"/>
          <p:cNvSpPr txBox="1"/>
          <p:nvPr>
            <p:ph idx="6" type="subTitle"/>
          </p:nvPr>
        </p:nvSpPr>
        <p:spPr>
          <a:xfrm>
            <a:off x="5824068" y="3324471"/>
            <a:ext cx="2453400" cy="369300"/>
          </a:xfrm>
          <a:prstGeom prst="rect">
            <a:avLst/>
          </a:prstGeom>
        </p:spPr>
        <p:txBody>
          <a:bodyPr anchorCtr="0" anchor="t" bIns="0" lIns="0" spcFirstLastPara="1" rIns="0" wrap="square" tIns="0">
            <a:noAutofit/>
          </a:bodyPr>
          <a:lstStyle>
            <a:lvl1pPr indent="0" lvl="0" marL="0" marR="0" rtl="0" algn="ctr">
              <a:lnSpc>
                <a:spcPct val="100000"/>
              </a:lnSpc>
              <a:spcBef>
                <a:spcPts val="0"/>
              </a:spcBef>
              <a:spcAft>
                <a:spcPts val="0"/>
              </a:spcAft>
              <a:buSzPts val="2100"/>
              <a:buFont typeface="Khand"/>
              <a:buNone/>
              <a:defRPr b="1" sz="2100">
                <a:solidFill>
                  <a:schemeClr val="accent3"/>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54" name="Google Shape;354;p16"/>
          <p:cNvSpPr txBox="1"/>
          <p:nvPr>
            <p:ph hasCustomPrompt="1" type="title"/>
          </p:nvPr>
        </p:nvSpPr>
        <p:spPr>
          <a:xfrm>
            <a:off x="865625" y="2759642"/>
            <a:ext cx="2450700" cy="5316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3500">
                <a:solidFill>
                  <a:schemeClr val="accent6"/>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55" name="Google Shape;355;p16"/>
          <p:cNvSpPr txBox="1"/>
          <p:nvPr>
            <p:ph hasCustomPrompt="1" idx="7" type="title"/>
          </p:nvPr>
        </p:nvSpPr>
        <p:spPr>
          <a:xfrm>
            <a:off x="3349745" y="2757353"/>
            <a:ext cx="2450700" cy="5316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35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56" name="Google Shape;356;p16"/>
          <p:cNvSpPr txBox="1"/>
          <p:nvPr>
            <p:ph hasCustomPrompt="1" idx="8" type="title"/>
          </p:nvPr>
        </p:nvSpPr>
        <p:spPr>
          <a:xfrm>
            <a:off x="5825421" y="2757353"/>
            <a:ext cx="2450700" cy="5316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3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57" name="Google Shape;357;p16"/>
          <p:cNvSpPr txBox="1"/>
          <p:nvPr>
            <p:ph idx="9"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358" name="Shape 358"/>
        <p:cNvGrpSpPr/>
        <p:nvPr/>
      </p:nvGrpSpPr>
      <p:grpSpPr>
        <a:xfrm>
          <a:off x="0" y="0"/>
          <a:ext cx="0" cy="0"/>
          <a:chOff x="0" y="0"/>
          <a:chExt cx="0" cy="0"/>
        </a:xfrm>
      </p:grpSpPr>
      <p:sp>
        <p:nvSpPr>
          <p:cNvPr id="359" name="Google Shape;359;p17"/>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4" name="Google Shape;364;p17"/>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365" name="Google Shape;365;p17"/>
          <p:cNvSpPr txBox="1"/>
          <p:nvPr>
            <p:ph idx="1" type="subTitle"/>
          </p:nvPr>
        </p:nvSpPr>
        <p:spPr>
          <a:xfrm>
            <a:off x="1205700" y="2321400"/>
            <a:ext cx="3657600" cy="1313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66" name="Google Shape;366;p17"/>
          <p:cNvSpPr txBox="1"/>
          <p:nvPr>
            <p:ph type="title"/>
          </p:nvPr>
        </p:nvSpPr>
        <p:spPr>
          <a:xfrm>
            <a:off x="1205700" y="1712625"/>
            <a:ext cx="4257000" cy="362400"/>
          </a:xfrm>
          <a:prstGeom prst="rect">
            <a:avLst/>
          </a:prstGeom>
        </p:spPr>
        <p:txBody>
          <a:bodyPr anchorCtr="0" anchor="t" bIns="0" lIns="0" spcFirstLastPara="1" rIns="0" wrap="square" tIns="0">
            <a:noAutofit/>
          </a:bodyPr>
          <a:lstStyle>
            <a:lvl1pPr lvl="0" rtl="0">
              <a:lnSpc>
                <a:spcPct val="8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367" name="Shape 367"/>
        <p:cNvGrpSpPr/>
        <p:nvPr/>
      </p:nvGrpSpPr>
      <p:grpSpPr>
        <a:xfrm>
          <a:off x="0" y="0"/>
          <a:ext cx="0" cy="0"/>
          <a:chOff x="0" y="0"/>
          <a:chExt cx="0" cy="0"/>
        </a:xfrm>
      </p:grpSpPr>
      <p:grpSp>
        <p:nvGrpSpPr>
          <p:cNvPr id="368" name="Google Shape;368;p18"/>
          <p:cNvGrpSpPr/>
          <p:nvPr/>
        </p:nvGrpSpPr>
        <p:grpSpPr>
          <a:xfrm>
            <a:off x="253636" y="1144883"/>
            <a:ext cx="596701" cy="598667"/>
            <a:chOff x="1492272" y="1549837"/>
            <a:chExt cx="975001" cy="978213"/>
          </a:xfrm>
        </p:grpSpPr>
        <p:sp>
          <p:nvSpPr>
            <p:cNvPr id="369" name="Google Shape;369;p18"/>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8"/>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8"/>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8"/>
          <p:cNvGrpSpPr/>
          <p:nvPr/>
        </p:nvGrpSpPr>
        <p:grpSpPr>
          <a:xfrm>
            <a:off x="8132436" y="3683133"/>
            <a:ext cx="596701" cy="598667"/>
            <a:chOff x="1492272" y="1549837"/>
            <a:chExt cx="975001" cy="978213"/>
          </a:xfrm>
        </p:grpSpPr>
        <p:sp>
          <p:nvSpPr>
            <p:cNvPr id="379" name="Google Shape;379;p18"/>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18"/>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txBox="1"/>
          <p:nvPr>
            <p:ph idx="1" type="subTitle"/>
          </p:nvPr>
        </p:nvSpPr>
        <p:spPr>
          <a:xfrm>
            <a:off x="995625" y="2804350"/>
            <a:ext cx="2342100" cy="799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91" name="Google Shape;391;p18"/>
          <p:cNvSpPr txBox="1"/>
          <p:nvPr>
            <p:ph idx="2" type="subTitle"/>
          </p:nvPr>
        </p:nvSpPr>
        <p:spPr>
          <a:xfrm>
            <a:off x="995325" y="2384250"/>
            <a:ext cx="23427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2" name="Google Shape;392;p18"/>
          <p:cNvSpPr txBox="1"/>
          <p:nvPr>
            <p:ph idx="3" type="subTitle"/>
          </p:nvPr>
        </p:nvSpPr>
        <p:spPr>
          <a:xfrm>
            <a:off x="3401671" y="2804350"/>
            <a:ext cx="2340300" cy="799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93" name="Google Shape;393;p18"/>
          <p:cNvSpPr txBox="1"/>
          <p:nvPr>
            <p:ph idx="4" type="subTitle"/>
          </p:nvPr>
        </p:nvSpPr>
        <p:spPr>
          <a:xfrm>
            <a:off x="3401536" y="2384250"/>
            <a:ext cx="2340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4" name="Google Shape;394;p18"/>
          <p:cNvSpPr txBox="1"/>
          <p:nvPr>
            <p:ph idx="5" type="subTitle"/>
          </p:nvPr>
        </p:nvSpPr>
        <p:spPr>
          <a:xfrm>
            <a:off x="5806247" y="2805192"/>
            <a:ext cx="2340300" cy="799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95" name="Google Shape;395;p18"/>
          <p:cNvSpPr txBox="1"/>
          <p:nvPr>
            <p:ph idx="6" type="subTitle"/>
          </p:nvPr>
        </p:nvSpPr>
        <p:spPr>
          <a:xfrm>
            <a:off x="5805947" y="2385092"/>
            <a:ext cx="2340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6" name="Google Shape;396;p18"/>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397" name="Google Shape;397;p18"/>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_1">
    <p:spTree>
      <p:nvGrpSpPr>
        <p:cNvPr id="398" name="Shape 398"/>
        <p:cNvGrpSpPr/>
        <p:nvPr/>
      </p:nvGrpSpPr>
      <p:grpSpPr>
        <a:xfrm>
          <a:off x="0" y="0"/>
          <a:ext cx="0" cy="0"/>
          <a:chOff x="0" y="0"/>
          <a:chExt cx="0" cy="0"/>
        </a:xfrm>
      </p:grpSpPr>
      <p:grpSp>
        <p:nvGrpSpPr>
          <p:cNvPr id="399" name="Google Shape;399;p19"/>
          <p:cNvGrpSpPr/>
          <p:nvPr/>
        </p:nvGrpSpPr>
        <p:grpSpPr>
          <a:xfrm flipH="1">
            <a:off x="4272036" y="4458371"/>
            <a:ext cx="596701" cy="598667"/>
            <a:chOff x="1492272" y="1549837"/>
            <a:chExt cx="975001" cy="978213"/>
          </a:xfrm>
        </p:grpSpPr>
        <p:sp>
          <p:nvSpPr>
            <p:cNvPr id="400" name="Google Shape;400;p19"/>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9"/>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9"/>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9"/>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9"/>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19"/>
          <p:cNvGrpSpPr/>
          <p:nvPr/>
        </p:nvGrpSpPr>
        <p:grpSpPr>
          <a:xfrm flipH="1">
            <a:off x="4273661" y="236221"/>
            <a:ext cx="596701" cy="598667"/>
            <a:chOff x="1492272" y="1549837"/>
            <a:chExt cx="975001" cy="978213"/>
          </a:xfrm>
        </p:grpSpPr>
        <p:sp>
          <p:nvSpPr>
            <p:cNvPr id="410" name="Google Shape;410;p19"/>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9"/>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 name="Google Shape;419;p19"/>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txBox="1"/>
          <p:nvPr>
            <p:ph idx="1" type="subTitle"/>
          </p:nvPr>
        </p:nvSpPr>
        <p:spPr>
          <a:xfrm>
            <a:off x="1658214" y="1416225"/>
            <a:ext cx="5827800" cy="1143000"/>
          </a:xfrm>
          <a:prstGeom prst="rect">
            <a:avLst/>
          </a:prstGeom>
        </p:spPr>
        <p:txBody>
          <a:bodyPr anchorCtr="0" anchor="t" bIns="0" lIns="0" spcFirstLastPara="1" rIns="0" wrap="square" tIns="0">
            <a:noAutofit/>
          </a:bodyPr>
          <a:lstStyle>
            <a:lvl1pPr lvl="0" rtl="0">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422" name="Google Shape;422;p19"/>
          <p:cNvSpPr txBox="1"/>
          <p:nvPr>
            <p:ph idx="2" type="subTitle"/>
          </p:nvPr>
        </p:nvSpPr>
        <p:spPr>
          <a:xfrm>
            <a:off x="1657986" y="996125"/>
            <a:ext cx="58248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423" name="Google Shape;423;p19"/>
          <p:cNvSpPr txBox="1"/>
          <p:nvPr>
            <p:ph idx="3" type="subTitle"/>
          </p:nvPr>
        </p:nvSpPr>
        <p:spPr>
          <a:xfrm>
            <a:off x="1660376" y="3099775"/>
            <a:ext cx="5823300" cy="1144800"/>
          </a:xfrm>
          <a:prstGeom prst="rect">
            <a:avLst/>
          </a:prstGeom>
        </p:spPr>
        <p:txBody>
          <a:bodyPr anchorCtr="0" anchor="t" bIns="0" lIns="0" spcFirstLastPara="1" rIns="0" wrap="square" tIns="0">
            <a:noAutofit/>
          </a:bodyPr>
          <a:lstStyle>
            <a:lvl1pPr lvl="0" rtl="0" algn="r">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424" name="Google Shape;424;p19"/>
          <p:cNvSpPr txBox="1"/>
          <p:nvPr>
            <p:ph idx="4" type="subTitle"/>
          </p:nvPr>
        </p:nvSpPr>
        <p:spPr>
          <a:xfrm>
            <a:off x="1659724" y="2679675"/>
            <a:ext cx="5824800" cy="369300"/>
          </a:xfrm>
          <a:prstGeom prst="rect">
            <a:avLst/>
          </a:prstGeom>
        </p:spPr>
        <p:txBody>
          <a:bodyPr anchorCtr="0" anchor="t" bIns="0" lIns="0" spcFirstLastPara="1" rIns="0" wrap="square" tIns="0">
            <a:noAutofit/>
          </a:bodyPr>
          <a:lstStyle>
            <a:lvl1pPr indent="0" lvl="0" marL="0" rtl="0" algn="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425" name="Shape 425"/>
        <p:cNvGrpSpPr/>
        <p:nvPr/>
      </p:nvGrpSpPr>
      <p:grpSpPr>
        <a:xfrm>
          <a:off x="0" y="0"/>
          <a:ext cx="0" cy="0"/>
          <a:chOff x="0" y="0"/>
          <a:chExt cx="0" cy="0"/>
        </a:xfrm>
      </p:grpSpPr>
      <p:grpSp>
        <p:nvGrpSpPr>
          <p:cNvPr id="426" name="Google Shape;426;p20"/>
          <p:cNvGrpSpPr/>
          <p:nvPr/>
        </p:nvGrpSpPr>
        <p:grpSpPr>
          <a:xfrm>
            <a:off x="8132436" y="3683133"/>
            <a:ext cx="596701" cy="598667"/>
            <a:chOff x="1492272" y="1549837"/>
            <a:chExt cx="975001" cy="978213"/>
          </a:xfrm>
        </p:grpSpPr>
        <p:sp>
          <p:nvSpPr>
            <p:cNvPr id="427" name="Google Shape;427;p20"/>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20"/>
          <p:cNvGrpSpPr/>
          <p:nvPr/>
        </p:nvGrpSpPr>
        <p:grpSpPr>
          <a:xfrm>
            <a:off x="1058111" y="241433"/>
            <a:ext cx="596701" cy="598667"/>
            <a:chOff x="1492272" y="1549837"/>
            <a:chExt cx="975001" cy="978213"/>
          </a:xfrm>
        </p:grpSpPr>
        <p:sp>
          <p:nvSpPr>
            <p:cNvPr id="437" name="Google Shape;437;p20"/>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20"/>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 name="Google Shape;451;p20"/>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452" name="Google Shape;452;p20"/>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5" name="Shape 115"/>
        <p:cNvGrpSpPr/>
        <p:nvPr/>
      </p:nvGrpSpPr>
      <p:grpSpPr>
        <a:xfrm>
          <a:off x="0" y="0"/>
          <a:ext cx="0" cy="0"/>
          <a:chOff x="0" y="0"/>
          <a:chExt cx="0" cy="0"/>
        </a:xfrm>
      </p:grpSpPr>
      <p:sp>
        <p:nvSpPr>
          <p:cNvPr id="116" name="Google Shape;116;p3"/>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 name="Google Shape;117;p3"/>
          <p:cNvGrpSpPr/>
          <p:nvPr/>
        </p:nvGrpSpPr>
        <p:grpSpPr>
          <a:xfrm flipH="1">
            <a:off x="4273661" y="236221"/>
            <a:ext cx="596701" cy="598667"/>
            <a:chOff x="1492272" y="1549837"/>
            <a:chExt cx="975001" cy="978213"/>
          </a:xfrm>
        </p:grpSpPr>
        <p:sp>
          <p:nvSpPr>
            <p:cNvPr id="118" name="Google Shape;118;p3"/>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3"/>
          <p:cNvGrpSpPr/>
          <p:nvPr/>
        </p:nvGrpSpPr>
        <p:grpSpPr>
          <a:xfrm flipH="1">
            <a:off x="4273661" y="4306538"/>
            <a:ext cx="596701" cy="598667"/>
            <a:chOff x="1492272" y="1549837"/>
            <a:chExt cx="975001" cy="978213"/>
          </a:xfrm>
        </p:grpSpPr>
        <p:sp>
          <p:nvSpPr>
            <p:cNvPr id="128" name="Google Shape;128;p3"/>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3"/>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3"/>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142" name="Google Shape;142;p3"/>
          <p:cNvSpPr txBox="1"/>
          <p:nvPr>
            <p:ph type="title"/>
          </p:nvPr>
        </p:nvSpPr>
        <p:spPr>
          <a:xfrm>
            <a:off x="2942275" y="1664425"/>
            <a:ext cx="5093700" cy="1316400"/>
          </a:xfrm>
          <a:prstGeom prst="rect">
            <a:avLst/>
          </a:prstGeom>
        </p:spPr>
        <p:txBody>
          <a:bodyPr anchorCtr="0" anchor="ctr" bIns="0" lIns="0" spcFirstLastPara="1" rIns="0" wrap="square" tIns="0">
            <a:noAutofit/>
          </a:bodyPr>
          <a:lstStyle>
            <a:lvl1pPr lvl="0">
              <a:lnSpc>
                <a:spcPct val="80000"/>
              </a:lnSpc>
              <a:spcBef>
                <a:spcPts val="0"/>
              </a:spcBef>
              <a:spcAft>
                <a:spcPts val="0"/>
              </a:spcAft>
              <a:buSzPts val="3600"/>
              <a:buNone/>
              <a:defRPr b="1"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3" name="Google Shape;143;p3"/>
          <p:cNvSpPr txBox="1"/>
          <p:nvPr>
            <p:ph idx="1" type="subTitle"/>
          </p:nvPr>
        </p:nvSpPr>
        <p:spPr>
          <a:xfrm>
            <a:off x="2942275" y="3085338"/>
            <a:ext cx="4141800" cy="2802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4" name="Google Shape;144;p3"/>
          <p:cNvSpPr txBox="1"/>
          <p:nvPr>
            <p:ph hasCustomPrompt="1" idx="2" type="title"/>
          </p:nvPr>
        </p:nvSpPr>
        <p:spPr>
          <a:xfrm>
            <a:off x="1879000" y="1798650"/>
            <a:ext cx="775500" cy="7209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
    <p:spTree>
      <p:nvGrpSpPr>
        <p:cNvPr id="453" name="Shape 453"/>
        <p:cNvGrpSpPr/>
        <p:nvPr/>
      </p:nvGrpSpPr>
      <p:grpSpPr>
        <a:xfrm>
          <a:off x="0" y="0"/>
          <a:ext cx="0" cy="0"/>
          <a:chOff x="0" y="0"/>
          <a:chExt cx="0" cy="0"/>
        </a:xfrm>
      </p:grpSpPr>
      <p:sp>
        <p:nvSpPr>
          <p:cNvPr id="454" name="Google Shape;454;p21"/>
          <p:cNvSpPr/>
          <p:nvPr/>
        </p:nvSpPr>
        <p:spPr>
          <a:xfrm>
            <a:off x="712300" y="8431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1"/>
          <p:cNvSpPr/>
          <p:nvPr/>
        </p:nvSpPr>
        <p:spPr>
          <a:xfrm>
            <a:off x="864700" y="6907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1"/>
          <p:cNvSpPr/>
          <p:nvPr/>
        </p:nvSpPr>
        <p:spPr>
          <a:xfrm>
            <a:off x="1086837" y="7940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1"/>
          <p:cNvSpPr/>
          <p:nvPr/>
        </p:nvSpPr>
        <p:spPr>
          <a:xfrm>
            <a:off x="1316020" y="7940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1"/>
          <p:cNvSpPr/>
          <p:nvPr/>
        </p:nvSpPr>
        <p:spPr>
          <a:xfrm>
            <a:off x="1545281" y="7940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 name="Google Shape;459;p21"/>
          <p:cNvCxnSpPr/>
          <p:nvPr/>
        </p:nvCxnSpPr>
        <p:spPr>
          <a:xfrm>
            <a:off x="864700" y="1022075"/>
            <a:ext cx="7719300" cy="0"/>
          </a:xfrm>
          <a:prstGeom prst="straightConnector1">
            <a:avLst/>
          </a:prstGeom>
          <a:noFill/>
          <a:ln cap="flat" cmpd="sng" w="9525">
            <a:solidFill>
              <a:schemeClr val="dk2"/>
            </a:solidFill>
            <a:prstDash val="solid"/>
            <a:round/>
            <a:headEnd len="med" w="med" type="none"/>
            <a:tailEnd len="med" w="med" type="none"/>
          </a:ln>
        </p:spPr>
      </p:cxnSp>
      <p:sp>
        <p:nvSpPr>
          <p:cNvPr id="460" name="Google Shape;460;p21"/>
          <p:cNvSpPr txBox="1"/>
          <p:nvPr>
            <p:ph type="title"/>
          </p:nvPr>
        </p:nvSpPr>
        <p:spPr>
          <a:xfrm>
            <a:off x="1783413" y="1664425"/>
            <a:ext cx="4345500" cy="1316400"/>
          </a:xfrm>
          <a:prstGeom prst="rect">
            <a:avLst/>
          </a:prstGeom>
        </p:spPr>
        <p:txBody>
          <a:bodyPr anchorCtr="0" anchor="ctr" bIns="0" lIns="0" spcFirstLastPara="1" rIns="0" wrap="square" tIns="0">
            <a:noAutofit/>
          </a:bodyPr>
          <a:lstStyle>
            <a:lvl1pPr lvl="0" rtl="0" algn="r">
              <a:lnSpc>
                <a:spcPct val="80000"/>
              </a:lnSpc>
              <a:spcBef>
                <a:spcPts val="0"/>
              </a:spcBef>
              <a:spcAft>
                <a:spcPts val="0"/>
              </a:spcAft>
              <a:buSzPts val="3600"/>
              <a:buNone/>
              <a:defRPr b="1" sz="55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61" name="Google Shape;461;p21"/>
          <p:cNvSpPr txBox="1"/>
          <p:nvPr>
            <p:ph idx="1" type="subTitle"/>
          </p:nvPr>
        </p:nvSpPr>
        <p:spPr>
          <a:xfrm>
            <a:off x="1987088" y="3178550"/>
            <a:ext cx="4141800" cy="2802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2800"/>
              <a:buNone/>
              <a:defRPr sz="16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462" name="Google Shape;462;p21"/>
          <p:cNvSpPr txBox="1"/>
          <p:nvPr>
            <p:ph hasCustomPrompt="1" idx="2" type="title"/>
          </p:nvPr>
        </p:nvSpPr>
        <p:spPr>
          <a:xfrm>
            <a:off x="6563700" y="1844250"/>
            <a:ext cx="743100" cy="6297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463" name="Shape 463"/>
        <p:cNvGrpSpPr/>
        <p:nvPr/>
      </p:nvGrpSpPr>
      <p:grpSpPr>
        <a:xfrm>
          <a:off x="0" y="0"/>
          <a:ext cx="0" cy="0"/>
          <a:chOff x="0" y="0"/>
          <a:chExt cx="0" cy="0"/>
        </a:xfrm>
      </p:grpSpPr>
      <p:grpSp>
        <p:nvGrpSpPr>
          <p:cNvPr id="464" name="Google Shape;464;p22"/>
          <p:cNvGrpSpPr/>
          <p:nvPr/>
        </p:nvGrpSpPr>
        <p:grpSpPr>
          <a:xfrm>
            <a:off x="8132436" y="3683133"/>
            <a:ext cx="596701" cy="598667"/>
            <a:chOff x="1492272" y="1549837"/>
            <a:chExt cx="975001" cy="978213"/>
          </a:xfrm>
        </p:grpSpPr>
        <p:sp>
          <p:nvSpPr>
            <p:cNvPr id="465" name="Google Shape;465;p22"/>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2"/>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22"/>
          <p:cNvGrpSpPr/>
          <p:nvPr/>
        </p:nvGrpSpPr>
        <p:grpSpPr>
          <a:xfrm>
            <a:off x="1058111" y="241433"/>
            <a:ext cx="596701" cy="598667"/>
            <a:chOff x="1492272" y="1549837"/>
            <a:chExt cx="975001" cy="978213"/>
          </a:xfrm>
        </p:grpSpPr>
        <p:sp>
          <p:nvSpPr>
            <p:cNvPr id="475" name="Google Shape;475;p22"/>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22"/>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 name="Google Shape;486;p22"/>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487" name="Google Shape;487;p22"/>
          <p:cNvSpPr txBox="1"/>
          <p:nvPr>
            <p:ph idx="1" type="subTitle"/>
          </p:nvPr>
        </p:nvSpPr>
        <p:spPr>
          <a:xfrm>
            <a:off x="1294475" y="2401824"/>
            <a:ext cx="1947000" cy="257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88" name="Google Shape;488;p22"/>
          <p:cNvSpPr txBox="1"/>
          <p:nvPr>
            <p:ph idx="2" type="subTitle"/>
          </p:nvPr>
        </p:nvSpPr>
        <p:spPr>
          <a:xfrm>
            <a:off x="1294275" y="2054175"/>
            <a:ext cx="19476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89" name="Google Shape;489;p22"/>
          <p:cNvSpPr txBox="1"/>
          <p:nvPr>
            <p:ph idx="3" type="subTitle"/>
          </p:nvPr>
        </p:nvSpPr>
        <p:spPr>
          <a:xfrm>
            <a:off x="3596750" y="2401824"/>
            <a:ext cx="1950300" cy="257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0" name="Google Shape;490;p22"/>
          <p:cNvSpPr txBox="1"/>
          <p:nvPr>
            <p:ph idx="4" type="subTitle"/>
          </p:nvPr>
        </p:nvSpPr>
        <p:spPr>
          <a:xfrm>
            <a:off x="3596550" y="2054175"/>
            <a:ext cx="1950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1" name="Google Shape;491;p22"/>
          <p:cNvSpPr txBox="1"/>
          <p:nvPr>
            <p:ph idx="5" type="subTitle"/>
          </p:nvPr>
        </p:nvSpPr>
        <p:spPr>
          <a:xfrm>
            <a:off x="5902325" y="2402095"/>
            <a:ext cx="1947000" cy="257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2" name="Google Shape;492;p22"/>
          <p:cNvSpPr txBox="1"/>
          <p:nvPr>
            <p:ph idx="6" type="subTitle"/>
          </p:nvPr>
        </p:nvSpPr>
        <p:spPr>
          <a:xfrm>
            <a:off x="5902125" y="2055017"/>
            <a:ext cx="19476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3" name="Google Shape;493;p22"/>
          <p:cNvSpPr txBox="1"/>
          <p:nvPr>
            <p:ph idx="7" type="subTitle"/>
          </p:nvPr>
        </p:nvSpPr>
        <p:spPr>
          <a:xfrm>
            <a:off x="1294489" y="4067797"/>
            <a:ext cx="1947000" cy="255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4" name="Google Shape;494;p22"/>
          <p:cNvSpPr txBox="1"/>
          <p:nvPr>
            <p:ph idx="8" type="subTitle"/>
          </p:nvPr>
        </p:nvSpPr>
        <p:spPr>
          <a:xfrm>
            <a:off x="1294275" y="3721608"/>
            <a:ext cx="19476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5" name="Google Shape;495;p22"/>
          <p:cNvSpPr txBox="1"/>
          <p:nvPr>
            <p:ph idx="9" type="subTitle"/>
          </p:nvPr>
        </p:nvSpPr>
        <p:spPr>
          <a:xfrm>
            <a:off x="3596764" y="4067797"/>
            <a:ext cx="1950300" cy="255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6" name="Google Shape;496;p22"/>
          <p:cNvSpPr txBox="1"/>
          <p:nvPr>
            <p:ph idx="13" type="subTitle"/>
          </p:nvPr>
        </p:nvSpPr>
        <p:spPr>
          <a:xfrm>
            <a:off x="3596550" y="3721608"/>
            <a:ext cx="1950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7" name="Google Shape;497;p22"/>
          <p:cNvSpPr txBox="1"/>
          <p:nvPr>
            <p:ph idx="14" type="subTitle"/>
          </p:nvPr>
        </p:nvSpPr>
        <p:spPr>
          <a:xfrm>
            <a:off x="5902339" y="4067797"/>
            <a:ext cx="1947000" cy="255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8" name="Google Shape;498;p22"/>
          <p:cNvSpPr txBox="1"/>
          <p:nvPr>
            <p:ph idx="15" type="subTitle"/>
          </p:nvPr>
        </p:nvSpPr>
        <p:spPr>
          <a:xfrm>
            <a:off x="5902125" y="3721608"/>
            <a:ext cx="19476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9" name="Google Shape;499;p22"/>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_1">
    <p:spTree>
      <p:nvGrpSpPr>
        <p:cNvPr id="500" name="Shape 500"/>
        <p:cNvGrpSpPr/>
        <p:nvPr/>
      </p:nvGrpSpPr>
      <p:grpSpPr>
        <a:xfrm>
          <a:off x="0" y="0"/>
          <a:ext cx="0" cy="0"/>
          <a:chOff x="0" y="0"/>
          <a:chExt cx="0" cy="0"/>
        </a:xfrm>
      </p:grpSpPr>
      <p:grpSp>
        <p:nvGrpSpPr>
          <p:cNvPr id="501" name="Google Shape;501;p23"/>
          <p:cNvGrpSpPr/>
          <p:nvPr/>
        </p:nvGrpSpPr>
        <p:grpSpPr>
          <a:xfrm>
            <a:off x="8132436" y="3425958"/>
            <a:ext cx="596701" cy="598667"/>
            <a:chOff x="1492272" y="1549837"/>
            <a:chExt cx="975001" cy="978213"/>
          </a:xfrm>
        </p:grpSpPr>
        <p:sp>
          <p:nvSpPr>
            <p:cNvPr id="502" name="Google Shape;502;p23"/>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3"/>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23"/>
          <p:cNvGrpSpPr/>
          <p:nvPr/>
        </p:nvGrpSpPr>
        <p:grpSpPr>
          <a:xfrm>
            <a:off x="265736" y="1506458"/>
            <a:ext cx="596701" cy="598667"/>
            <a:chOff x="1492272" y="1549837"/>
            <a:chExt cx="975001" cy="978213"/>
          </a:xfrm>
        </p:grpSpPr>
        <p:sp>
          <p:nvSpPr>
            <p:cNvPr id="512" name="Google Shape;512;p23"/>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3"/>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3"/>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3"/>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3"/>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3"/>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3"/>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3"/>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3"/>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 name="Google Shape;521;p23"/>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 name="Google Shape;523;p23"/>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524" name="Google Shape;524;p23"/>
          <p:cNvSpPr txBox="1"/>
          <p:nvPr>
            <p:ph idx="1" type="subTitle"/>
          </p:nvPr>
        </p:nvSpPr>
        <p:spPr>
          <a:xfrm>
            <a:off x="1564680" y="1879953"/>
            <a:ext cx="2731500" cy="876300"/>
          </a:xfrm>
          <a:prstGeom prst="rect">
            <a:avLst/>
          </a:prstGeom>
        </p:spPr>
        <p:txBody>
          <a:bodyPr anchorCtr="0" anchor="t" bIns="0" lIns="0" spcFirstLastPara="1" rIns="0" wrap="square" tIns="0">
            <a:noAutofit/>
          </a:bodyPr>
          <a:lstStyle>
            <a:lvl1pPr lvl="0" marR="9144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25" name="Google Shape;525;p23"/>
          <p:cNvSpPr txBox="1"/>
          <p:nvPr>
            <p:ph idx="2" type="subTitle"/>
          </p:nvPr>
        </p:nvSpPr>
        <p:spPr>
          <a:xfrm>
            <a:off x="1564400" y="1456100"/>
            <a:ext cx="27324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26" name="Google Shape;526;p23"/>
          <p:cNvSpPr txBox="1"/>
          <p:nvPr>
            <p:ph idx="3" type="subTitle"/>
          </p:nvPr>
        </p:nvSpPr>
        <p:spPr>
          <a:xfrm>
            <a:off x="4845625" y="1880240"/>
            <a:ext cx="2733000" cy="877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27" name="Google Shape;527;p23"/>
          <p:cNvSpPr txBox="1"/>
          <p:nvPr>
            <p:ph idx="4" type="subTitle"/>
          </p:nvPr>
        </p:nvSpPr>
        <p:spPr>
          <a:xfrm>
            <a:off x="4845350" y="1456942"/>
            <a:ext cx="27342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28" name="Google Shape;528;p23"/>
          <p:cNvSpPr txBox="1"/>
          <p:nvPr>
            <p:ph idx="5" type="subTitle"/>
          </p:nvPr>
        </p:nvSpPr>
        <p:spPr>
          <a:xfrm>
            <a:off x="1564700" y="3261150"/>
            <a:ext cx="2731500" cy="877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29" name="Google Shape;529;p23"/>
          <p:cNvSpPr txBox="1"/>
          <p:nvPr>
            <p:ph idx="6" type="subTitle"/>
          </p:nvPr>
        </p:nvSpPr>
        <p:spPr>
          <a:xfrm>
            <a:off x="1564400" y="2838762"/>
            <a:ext cx="27324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0" name="Google Shape;530;p23"/>
          <p:cNvSpPr txBox="1"/>
          <p:nvPr>
            <p:ph idx="7" type="subTitle"/>
          </p:nvPr>
        </p:nvSpPr>
        <p:spPr>
          <a:xfrm>
            <a:off x="4845650" y="3261148"/>
            <a:ext cx="2733000" cy="876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31" name="Google Shape;531;p23"/>
          <p:cNvSpPr txBox="1"/>
          <p:nvPr>
            <p:ph idx="8" type="subTitle"/>
          </p:nvPr>
        </p:nvSpPr>
        <p:spPr>
          <a:xfrm>
            <a:off x="4845350" y="2838762"/>
            <a:ext cx="27342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2" name="Google Shape;532;p23"/>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533" name="Shape 533"/>
        <p:cNvGrpSpPr/>
        <p:nvPr/>
      </p:nvGrpSpPr>
      <p:grpSpPr>
        <a:xfrm>
          <a:off x="0" y="0"/>
          <a:ext cx="0" cy="0"/>
          <a:chOff x="0" y="0"/>
          <a:chExt cx="0" cy="0"/>
        </a:xfrm>
      </p:grpSpPr>
      <p:sp>
        <p:nvSpPr>
          <p:cNvPr id="534" name="Google Shape;534;p24"/>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 name="Google Shape;539;p24"/>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540" name="Google Shape;540;p24"/>
          <p:cNvSpPr txBox="1"/>
          <p:nvPr>
            <p:ph type="title"/>
          </p:nvPr>
        </p:nvSpPr>
        <p:spPr>
          <a:xfrm>
            <a:off x="1358925" y="1284250"/>
            <a:ext cx="3756300" cy="1741500"/>
          </a:xfrm>
          <a:prstGeom prst="rect">
            <a:avLst/>
          </a:prstGeom>
        </p:spPr>
        <p:txBody>
          <a:bodyPr anchorCtr="0" anchor="t" bIns="0" lIns="0" spcFirstLastPara="1" rIns="0" wrap="square" tIns="0">
            <a:noAutofit/>
          </a:bodyPr>
          <a:lstStyle>
            <a:lvl1pPr lvl="0" rtl="0">
              <a:lnSpc>
                <a:spcPct val="80000"/>
              </a:lnSpc>
              <a:spcBef>
                <a:spcPts val="0"/>
              </a:spcBef>
              <a:spcAft>
                <a:spcPts val="0"/>
              </a:spcAft>
              <a:buSzPts val="4200"/>
              <a:buNone/>
              <a:defRPr sz="3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41" name="Google Shape;541;p24"/>
          <p:cNvSpPr txBox="1"/>
          <p:nvPr>
            <p:ph idx="1" type="subTitle"/>
          </p:nvPr>
        </p:nvSpPr>
        <p:spPr>
          <a:xfrm>
            <a:off x="1358913" y="3259400"/>
            <a:ext cx="3756300" cy="8340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7">
    <p:spTree>
      <p:nvGrpSpPr>
        <p:cNvPr id="542" name="Shape 542"/>
        <p:cNvGrpSpPr/>
        <p:nvPr/>
      </p:nvGrpSpPr>
      <p:grpSpPr>
        <a:xfrm>
          <a:off x="0" y="0"/>
          <a:ext cx="0" cy="0"/>
          <a:chOff x="0" y="0"/>
          <a:chExt cx="0" cy="0"/>
        </a:xfrm>
      </p:grpSpPr>
      <p:sp>
        <p:nvSpPr>
          <p:cNvPr id="543" name="Google Shape;543;p25"/>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 name="Google Shape;545;p25"/>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546" name="Google Shape;546;p25"/>
          <p:cNvSpPr txBox="1"/>
          <p:nvPr>
            <p:ph idx="1" type="subTitle"/>
          </p:nvPr>
        </p:nvSpPr>
        <p:spPr>
          <a:xfrm>
            <a:off x="1198325" y="2790225"/>
            <a:ext cx="2139300" cy="55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47" name="Google Shape;547;p25"/>
          <p:cNvSpPr txBox="1"/>
          <p:nvPr>
            <p:ph idx="2" type="subTitle"/>
          </p:nvPr>
        </p:nvSpPr>
        <p:spPr>
          <a:xfrm>
            <a:off x="1198022" y="3364992"/>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48" name="Google Shape;548;p25"/>
          <p:cNvSpPr txBox="1"/>
          <p:nvPr>
            <p:ph idx="3" type="subTitle"/>
          </p:nvPr>
        </p:nvSpPr>
        <p:spPr>
          <a:xfrm>
            <a:off x="3502254" y="2790225"/>
            <a:ext cx="2139300" cy="55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49" name="Google Shape;549;p25"/>
          <p:cNvSpPr txBox="1"/>
          <p:nvPr>
            <p:ph idx="4" type="subTitle"/>
          </p:nvPr>
        </p:nvSpPr>
        <p:spPr>
          <a:xfrm>
            <a:off x="3501947" y="3364992"/>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50" name="Google Shape;550;p25"/>
          <p:cNvSpPr txBox="1"/>
          <p:nvPr>
            <p:ph idx="5" type="subTitle"/>
          </p:nvPr>
        </p:nvSpPr>
        <p:spPr>
          <a:xfrm>
            <a:off x="5806172" y="2790813"/>
            <a:ext cx="2139300" cy="55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51" name="Google Shape;551;p25"/>
          <p:cNvSpPr txBox="1"/>
          <p:nvPr>
            <p:ph idx="6" type="subTitle"/>
          </p:nvPr>
        </p:nvSpPr>
        <p:spPr>
          <a:xfrm>
            <a:off x="5805872" y="3365834"/>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52" name="Google Shape;552;p25"/>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7_1">
    <p:spTree>
      <p:nvGrpSpPr>
        <p:cNvPr id="553" name="Shape 553"/>
        <p:cNvGrpSpPr/>
        <p:nvPr/>
      </p:nvGrpSpPr>
      <p:grpSpPr>
        <a:xfrm>
          <a:off x="0" y="0"/>
          <a:ext cx="0" cy="0"/>
          <a:chOff x="0" y="0"/>
          <a:chExt cx="0" cy="0"/>
        </a:xfrm>
      </p:grpSpPr>
      <p:sp>
        <p:nvSpPr>
          <p:cNvPr id="554" name="Google Shape;554;p26"/>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6" name="Google Shape;556;p26"/>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557" name="Google Shape;557;p26"/>
          <p:cNvSpPr txBox="1"/>
          <p:nvPr>
            <p:ph idx="1" type="subTitle"/>
          </p:nvPr>
        </p:nvSpPr>
        <p:spPr>
          <a:xfrm>
            <a:off x="2939488" y="1887813"/>
            <a:ext cx="4151400" cy="530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58" name="Google Shape;558;p26"/>
          <p:cNvSpPr txBox="1"/>
          <p:nvPr>
            <p:ph idx="2" type="subTitle"/>
          </p:nvPr>
        </p:nvSpPr>
        <p:spPr>
          <a:xfrm>
            <a:off x="2938989" y="1467713"/>
            <a:ext cx="41514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59" name="Google Shape;559;p26"/>
          <p:cNvSpPr txBox="1"/>
          <p:nvPr>
            <p:ph idx="3" type="subTitle"/>
          </p:nvPr>
        </p:nvSpPr>
        <p:spPr>
          <a:xfrm>
            <a:off x="2939488" y="2900063"/>
            <a:ext cx="4151400" cy="530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60" name="Google Shape;560;p26"/>
          <p:cNvSpPr txBox="1"/>
          <p:nvPr>
            <p:ph idx="4" type="subTitle"/>
          </p:nvPr>
        </p:nvSpPr>
        <p:spPr>
          <a:xfrm>
            <a:off x="2938989" y="2479963"/>
            <a:ext cx="41514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61" name="Google Shape;561;p26"/>
          <p:cNvSpPr txBox="1"/>
          <p:nvPr>
            <p:ph idx="5" type="subTitle"/>
          </p:nvPr>
        </p:nvSpPr>
        <p:spPr>
          <a:xfrm>
            <a:off x="2939488" y="3912300"/>
            <a:ext cx="4153500" cy="531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62" name="Google Shape;562;p26"/>
          <p:cNvSpPr txBox="1"/>
          <p:nvPr>
            <p:ph idx="6" type="subTitle"/>
          </p:nvPr>
        </p:nvSpPr>
        <p:spPr>
          <a:xfrm>
            <a:off x="2938989" y="3492200"/>
            <a:ext cx="41514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63" name="Google Shape;563;p26"/>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564" name="Shape 564"/>
        <p:cNvGrpSpPr/>
        <p:nvPr/>
      </p:nvGrpSpPr>
      <p:grpSpPr>
        <a:xfrm>
          <a:off x="0" y="0"/>
          <a:ext cx="0" cy="0"/>
          <a:chOff x="0" y="0"/>
          <a:chExt cx="0" cy="0"/>
        </a:xfrm>
      </p:grpSpPr>
      <p:sp>
        <p:nvSpPr>
          <p:cNvPr id="565" name="Google Shape;565;p27"/>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 name="Google Shape;570;p27"/>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571" name="Google Shape;571;p27"/>
          <p:cNvSpPr txBox="1"/>
          <p:nvPr>
            <p:ph type="title"/>
          </p:nvPr>
        </p:nvSpPr>
        <p:spPr>
          <a:xfrm>
            <a:off x="1100850" y="2435025"/>
            <a:ext cx="6942300" cy="658800"/>
          </a:xfrm>
          <a:prstGeom prst="rect">
            <a:avLst/>
          </a:prstGeom>
        </p:spPr>
        <p:txBody>
          <a:bodyPr anchorCtr="0" anchor="t" bIns="0" lIns="0" spcFirstLastPara="1" rIns="0" wrap="square" tIns="0">
            <a:noAutofit/>
          </a:bodyPr>
          <a:lstStyle>
            <a:lvl1pPr lvl="0" rtl="0" algn="ctr">
              <a:lnSpc>
                <a:spcPct val="80000"/>
              </a:lnSpc>
              <a:spcBef>
                <a:spcPts val="0"/>
              </a:spcBef>
              <a:spcAft>
                <a:spcPts val="0"/>
              </a:spcAft>
              <a:buSzPts val="3600"/>
              <a:buNone/>
              <a:defRPr b="1"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72" name="Google Shape;572;p27"/>
          <p:cNvSpPr txBox="1"/>
          <p:nvPr>
            <p:ph idx="1" type="subTitle"/>
          </p:nvPr>
        </p:nvSpPr>
        <p:spPr>
          <a:xfrm>
            <a:off x="2501100" y="3292925"/>
            <a:ext cx="4141800" cy="280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3" name="Google Shape;573;p27"/>
          <p:cNvSpPr txBox="1"/>
          <p:nvPr>
            <p:ph hasCustomPrompt="1" idx="2" type="title"/>
          </p:nvPr>
        </p:nvSpPr>
        <p:spPr>
          <a:xfrm>
            <a:off x="4273350" y="1241975"/>
            <a:ext cx="597300" cy="10389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8">
    <p:spTree>
      <p:nvGrpSpPr>
        <p:cNvPr id="574" name="Shape 574"/>
        <p:cNvGrpSpPr/>
        <p:nvPr/>
      </p:nvGrpSpPr>
      <p:grpSpPr>
        <a:xfrm>
          <a:off x="0" y="0"/>
          <a:ext cx="0" cy="0"/>
          <a:chOff x="0" y="0"/>
          <a:chExt cx="0" cy="0"/>
        </a:xfrm>
      </p:grpSpPr>
      <p:sp>
        <p:nvSpPr>
          <p:cNvPr id="575" name="Google Shape;575;p28"/>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txBox="1"/>
          <p:nvPr>
            <p:ph idx="1" type="subTitle"/>
          </p:nvPr>
        </p:nvSpPr>
        <p:spPr>
          <a:xfrm>
            <a:off x="1198425" y="3219500"/>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81" name="Google Shape;581;p28"/>
          <p:cNvSpPr txBox="1"/>
          <p:nvPr>
            <p:ph idx="2" type="subTitle"/>
          </p:nvPr>
        </p:nvSpPr>
        <p:spPr>
          <a:xfrm>
            <a:off x="1198125" y="2799400"/>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2" name="Google Shape;582;p28"/>
          <p:cNvSpPr txBox="1"/>
          <p:nvPr>
            <p:ph idx="3" type="subTitle"/>
          </p:nvPr>
        </p:nvSpPr>
        <p:spPr>
          <a:xfrm>
            <a:off x="3502350" y="3219500"/>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83" name="Google Shape;583;p28"/>
          <p:cNvSpPr txBox="1"/>
          <p:nvPr>
            <p:ph idx="4" type="subTitle"/>
          </p:nvPr>
        </p:nvSpPr>
        <p:spPr>
          <a:xfrm>
            <a:off x="3502050" y="2799400"/>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4" name="Google Shape;584;p28"/>
          <p:cNvSpPr txBox="1"/>
          <p:nvPr>
            <p:ph idx="5" type="subTitle"/>
          </p:nvPr>
        </p:nvSpPr>
        <p:spPr>
          <a:xfrm>
            <a:off x="5806275" y="3220126"/>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85" name="Google Shape;585;p28"/>
          <p:cNvSpPr txBox="1"/>
          <p:nvPr>
            <p:ph idx="6" type="subTitle"/>
          </p:nvPr>
        </p:nvSpPr>
        <p:spPr>
          <a:xfrm>
            <a:off x="5805975" y="2800242"/>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586" name="Google Shape;586;p28"/>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587" name="Google Shape;587;p28"/>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7">
    <p:spTree>
      <p:nvGrpSpPr>
        <p:cNvPr id="588" name="Shape 588"/>
        <p:cNvGrpSpPr/>
        <p:nvPr/>
      </p:nvGrpSpPr>
      <p:grpSpPr>
        <a:xfrm>
          <a:off x="0" y="0"/>
          <a:ext cx="0" cy="0"/>
          <a:chOff x="0" y="0"/>
          <a:chExt cx="0" cy="0"/>
        </a:xfrm>
      </p:grpSpPr>
      <p:sp>
        <p:nvSpPr>
          <p:cNvPr id="589" name="Google Shape;589;p29"/>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txBox="1"/>
          <p:nvPr>
            <p:ph idx="1" type="subTitle"/>
          </p:nvPr>
        </p:nvSpPr>
        <p:spPr>
          <a:xfrm>
            <a:off x="2410303" y="2185975"/>
            <a:ext cx="1947600" cy="594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95" name="Google Shape;595;p29"/>
          <p:cNvSpPr txBox="1"/>
          <p:nvPr>
            <p:ph idx="2" type="subTitle"/>
          </p:nvPr>
        </p:nvSpPr>
        <p:spPr>
          <a:xfrm>
            <a:off x="2409950" y="1765875"/>
            <a:ext cx="19203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596" name="Google Shape;596;p29"/>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597" name="Google Shape;597;p29"/>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8" name="Google Shape;598;p29"/>
          <p:cNvSpPr txBox="1"/>
          <p:nvPr>
            <p:ph idx="3" type="subTitle"/>
          </p:nvPr>
        </p:nvSpPr>
        <p:spPr>
          <a:xfrm>
            <a:off x="2410223" y="3463550"/>
            <a:ext cx="1947000" cy="594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99" name="Google Shape;599;p29"/>
          <p:cNvSpPr txBox="1"/>
          <p:nvPr>
            <p:ph idx="4" type="subTitle"/>
          </p:nvPr>
        </p:nvSpPr>
        <p:spPr>
          <a:xfrm>
            <a:off x="2409950" y="3043450"/>
            <a:ext cx="19476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600" name="Google Shape;600;p29"/>
          <p:cNvSpPr txBox="1"/>
          <p:nvPr>
            <p:ph idx="5" type="subTitle"/>
          </p:nvPr>
        </p:nvSpPr>
        <p:spPr>
          <a:xfrm>
            <a:off x="4714211" y="2185975"/>
            <a:ext cx="1947000" cy="5946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601" name="Google Shape;601;p29"/>
          <p:cNvSpPr txBox="1"/>
          <p:nvPr>
            <p:ph idx="6" type="subTitle"/>
          </p:nvPr>
        </p:nvSpPr>
        <p:spPr>
          <a:xfrm>
            <a:off x="4713938" y="1765875"/>
            <a:ext cx="1947600" cy="369300"/>
          </a:xfrm>
          <a:prstGeom prst="rect">
            <a:avLst/>
          </a:prstGeom>
        </p:spPr>
        <p:txBody>
          <a:bodyPr anchorCtr="0" anchor="t" bIns="0" lIns="0" spcFirstLastPara="1" rIns="0" wrap="square" tIns="0">
            <a:noAutofit/>
          </a:bodyPr>
          <a:lstStyle>
            <a:lvl1pPr indent="0" lvl="0" marL="0" rtl="0" algn="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602" name="Google Shape;602;p29"/>
          <p:cNvSpPr txBox="1"/>
          <p:nvPr>
            <p:ph idx="7" type="subTitle"/>
          </p:nvPr>
        </p:nvSpPr>
        <p:spPr>
          <a:xfrm>
            <a:off x="4714211" y="3463550"/>
            <a:ext cx="1947000" cy="5946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603" name="Google Shape;603;p29"/>
          <p:cNvSpPr txBox="1"/>
          <p:nvPr>
            <p:ph idx="8" type="subTitle"/>
          </p:nvPr>
        </p:nvSpPr>
        <p:spPr>
          <a:xfrm>
            <a:off x="4713938" y="3043450"/>
            <a:ext cx="1947600" cy="369300"/>
          </a:xfrm>
          <a:prstGeom prst="rect">
            <a:avLst/>
          </a:prstGeom>
        </p:spPr>
        <p:txBody>
          <a:bodyPr anchorCtr="0" anchor="t" bIns="0" lIns="0" spcFirstLastPara="1" rIns="0" wrap="square" tIns="0">
            <a:noAutofit/>
          </a:bodyPr>
          <a:lstStyle>
            <a:lvl1pPr indent="0" lvl="0" marL="0" rtl="0" algn="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604" name="Shape 604"/>
        <p:cNvGrpSpPr/>
        <p:nvPr/>
      </p:nvGrpSpPr>
      <p:grpSpPr>
        <a:xfrm>
          <a:off x="0" y="0"/>
          <a:ext cx="0" cy="0"/>
          <a:chOff x="0" y="0"/>
          <a:chExt cx="0" cy="0"/>
        </a:xfrm>
      </p:grpSpPr>
      <p:sp>
        <p:nvSpPr>
          <p:cNvPr id="605" name="Google Shape;605;p30"/>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 name="Google Shape;607;p30"/>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608" name="Google Shape;608;p30"/>
          <p:cNvSpPr txBox="1"/>
          <p:nvPr>
            <p:ph idx="1" type="subTitle"/>
          </p:nvPr>
        </p:nvSpPr>
        <p:spPr>
          <a:xfrm>
            <a:off x="1198300" y="2814663"/>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09" name="Google Shape;609;p30"/>
          <p:cNvSpPr txBox="1"/>
          <p:nvPr>
            <p:ph idx="2" type="subTitle"/>
          </p:nvPr>
        </p:nvSpPr>
        <p:spPr>
          <a:xfrm>
            <a:off x="1198000" y="2394563"/>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10" name="Google Shape;610;p30"/>
          <p:cNvSpPr txBox="1"/>
          <p:nvPr>
            <p:ph idx="3" type="subTitle"/>
          </p:nvPr>
        </p:nvSpPr>
        <p:spPr>
          <a:xfrm>
            <a:off x="3502350" y="2814663"/>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11" name="Google Shape;611;p30"/>
          <p:cNvSpPr txBox="1"/>
          <p:nvPr>
            <p:ph idx="4" type="subTitle"/>
          </p:nvPr>
        </p:nvSpPr>
        <p:spPr>
          <a:xfrm>
            <a:off x="3502050" y="2394563"/>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12" name="Google Shape;612;p30"/>
          <p:cNvSpPr txBox="1"/>
          <p:nvPr>
            <p:ph idx="5" type="subTitle"/>
          </p:nvPr>
        </p:nvSpPr>
        <p:spPr>
          <a:xfrm>
            <a:off x="5806275" y="2815288"/>
            <a:ext cx="2139300" cy="594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13" name="Google Shape;613;p30"/>
          <p:cNvSpPr txBox="1"/>
          <p:nvPr>
            <p:ph idx="6" type="subTitle"/>
          </p:nvPr>
        </p:nvSpPr>
        <p:spPr>
          <a:xfrm>
            <a:off x="5805975" y="2395405"/>
            <a:ext cx="2139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14" name="Google Shape;614;p30"/>
          <p:cNvSpPr txBox="1"/>
          <p:nvPr>
            <p:ph hasCustomPrompt="1" type="title"/>
          </p:nvPr>
        </p:nvSpPr>
        <p:spPr>
          <a:xfrm>
            <a:off x="1198150" y="3351488"/>
            <a:ext cx="2139600" cy="5571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5" name="Google Shape;615;p30"/>
          <p:cNvSpPr txBox="1"/>
          <p:nvPr>
            <p:ph hasCustomPrompt="1" idx="7" type="title"/>
          </p:nvPr>
        </p:nvSpPr>
        <p:spPr>
          <a:xfrm>
            <a:off x="3502200" y="3351488"/>
            <a:ext cx="2139600" cy="5571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6" name="Google Shape;616;p30"/>
          <p:cNvSpPr txBox="1"/>
          <p:nvPr>
            <p:ph hasCustomPrompt="1" idx="8" type="title"/>
          </p:nvPr>
        </p:nvSpPr>
        <p:spPr>
          <a:xfrm>
            <a:off x="5806125" y="3351488"/>
            <a:ext cx="2139600" cy="5571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7" name="Google Shape;617;p30"/>
          <p:cNvSpPr txBox="1"/>
          <p:nvPr>
            <p:ph idx="9"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5" name="Shape 145"/>
        <p:cNvGrpSpPr/>
        <p:nvPr/>
      </p:nvGrpSpPr>
      <p:grpSpPr>
        <a:xfrm>
          <a:off x="0" y="0"/>
          <a:ext cx="0" cy="0"/>
          <a:chOff x="0" y="0"/>
          <a:chExt cx="0" cy="0"/>
        </a:xfrm>
      </p:grpSpPr>
      <p:grpSp>
        <p:nvGrpSpPr>
          <p:cNvPr id="146" name="Google Shape;146;p4"/>
          <p:cNvGrpSpPr/>
          <p:nvPr/>
        </p:nvGrpSpPr>
        <p:grpSpPr>
          <a:xfrm>
            <a:off x="240061" y="1658058"/>
            <a:ext cx="596701" cy="598667"/>
            <a:chOff x="1492272" y="1549837"/>
            <a:chExt cx="975001" cy="978213"/>
          </a:xfrm>
        </p:grpSpPr>
        <p:sp>
          <p:nvSpPr>
            <p:cNvPr id="147" name="Google Shape;147;p4"/>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4"/>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4"/>
          <p:cNvGrpSpPr/>
          <p:nvPr/>
        </p:nvGrpSpPr>
        <p:grpSpPr>
          <a:xfrm>
            <a:off x="8132436" y="3683133"/>
            <a:ext cx="596701" cy="598667"/>
            <a:chOff x="1492272" y="1549837"/>
            <a:chExt cx="975001" cy="978213"/>
          </a:xfrm>
        </p:grpSpPr>
        <p:sp>
          <p:nvSpPr>
            <p:cNvPr id="157" name="Google Shape;157;p4"/>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4"/>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txBox="1"/>
          <p:nvPr>
            <p:ph idx="1" type="body"/>
          </p:nvPr>
        </p:nvSpPr>
        <p:spPr>
          <a:xfrm>
            <a:off x="878600" y="1232138"/>
            <a:ext cx="7399800" cy="536400"/>
          </a:xfrm>
          <a:prstGeom prst="rect">
            <a:avLst/>
          </a:prstGeom>
        </p:spPr>
        <p:txBody>
          <a:bodyPr anchorCtr="0" anchor="t" bIns="0" lIns="0" spcFirstLastPara="1" rIns="0" wrap="square" tIns="0">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69" name="Google Shape;169;p4"/>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70" name="Google Shape;170;p4"/>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4">
    <p:spTree>
      <p:nvGrpSpPr>
        <p:cNvPr id="618" name="Shape 618"/>
        <p:cNvGrpSpPr/>
        <p:nvPr/>
      </p:nvGrpSpPr>
      <p:grpSpPr>
        <a:xfrm>
          <a:off x="0" y="0"/>
          <a:ext cx="0" cy="0"/>
          <a:chOff x="0" y="0"/>
          <a:chExt cx="0" cy="0"/>
        </a:xfrm>
      </p:grpSpPr>
      <p:sp>
        <p:nvSpPr>
          <p:cNvPr id="619" name="Google Shape;619;p31"/>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1"/>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 name="Google Shape;621;p31"/>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622" name="Google Shape;622;p31"/>
          <p:cNvSpPr txBox="1"/>
          <p:nvPr>
            <p:ph idx="1" type="subTitle"/>
          </p:nvPr>
        </p:nvSpPr>
        <p:spPr>
          <a:xfrm>
            <a:off x="875150" y="1733600"/>
            <a:ext cx="3654900" cy="1241400"/>
          </a:xfrm>
          <a:prstGeom prst="rect">
            <a:avLst/>
          </a:prstGeom>
        </p:spPr>
        <p:txBody>
          <a:bodyPr anchorCtr="0" anchor="t" bIns="0" lIns="0" spcFirstLastPara="1" rIns="0" wrap="square" tIns="0">
            <a:noAutofit/>
          </a:bodyPr>
          <a:lstStyle>
            <a:lvl1pPr lvl="0" marR="50800" rtl="0">
              <a:spcBef>
                <a:spcPts val="0"/>
              </a:spcBef>
              <a:spcAft>
                <a:spcPts val="0"/>
              </a:spcAft>
              <a:buSzPts val="1600"/>
              <a:buChar char="●"/>
              <a:defRPr sz="1200"/>
            </a:lvl1pPr>
            <a:lvl2pPr lvl="1" rtl="0" algn="ctr">
              <a:lnSpc>
                <a:spcPct val="100000"/>
              </a:lnSpc>
              <a:spcBef>
                <a:spcPts val="0"/>
              </a:spcBef>
              <a:spcAft>
                <a:spcPts val="0"/>
              </a:spcAft>
              <a:buSzPts val="1600"/>
              <a:buChar char="○"/>
              <a:defRPr sz="1600"/>
            </a:lvl2pPr>
            <a:lvl3pPr lvl="2" rtl="0" algn="ctr">
              <a:lnSpc>
                <a:spcPct val="100000"/>
              </a:lnSpc>
              <a:spcBef>
                <a:spcPts val="0"/>
              </a:spcBef>
              <a:spcAft>
                <a:spcPts val="0"/>
              </a:spcAft>
              <a:buSzPts val="1600"/>
              <a:buChar char="■"/>
              <a:defRPr sz="1600"/>
            </a:lvl3pPr>
            <a:lvl4pPr lvl="3" rtl="0" algn="ctr">
              <a:lnSpc>
                <a:spcPct val="100000"/>
              </a:lnSpc>
              <a:spcBef>
                <a:spcPts val="0"/>
              </a:spcBef>
              <a:spcAft>
                <a:spcPts val="0"/>
              </a:spcAft>
              <a:buSzPts val="1600"/>
              <a:buChar char="●"/>
              <a:defRPr sz="1600"/>
            </a:lvl4pPr>
            <a:lvl5pPr lvl="4" rtl="0" algn="ctr">
              <a:lnSpc>
                <a:spcPct val="100000"/>
              </a:lnSpc>
              <a:spcBef>
                <a:spcPts val="0"/>
              </a:spcBef>
              <a:spcAft>
                <a:spcPts val="0"/>
              </a:spcAft>
              <a:buSzPts val="1600"/>
              <a:buChar char="○"/>
              <a:defRPr sz="1600"/>
            </a:lvl5pPr>
            <a:lvl6pPr lvl="5" rtl="0" algn="ctr">
              <a:lnSpc>
                <a:spcPct val="100000"/>
              </a:lnSpc>
              <a:spcBef>
                <a:spcPts val="0"/>
              </a:spcBef>
              <a:spcAft>
                <a:spcPts val="0"/>
              </a:spcAft>
              <a:buSzPts val="1600"/>
              <a:buChar char="■"/>
              <a:defRPr sz="1600"/>
            </a:lvl6pPr>
            <a:lvl7pPr lvl="6" rtl="0" algn="ctr">
              <a:lnSpc>
                <a:spcPct val="100000"/>
              </a:lnSpc>
              <a:spcBef>
                <a:spcPts val="0"/>
              </a:spcBef>
              <a:spcAft>
                <a:spcPts val="0"/>
              </a:spcAft>
              <a:buSzPts val="1600"/>
              <a:buChar char="●"/>
              <a:defRPr sz="1600"/>
            </a:lvl7pPr>
            <a:lvl8pPr lvl="7" rtl="0" algn="ctr">
              <a:lnSpc>
                <a:spcPct val="100000"/>
              </a:lnSpc>
              <a:spcBef>
                <a:spcPts val="0"/>
              </a:spcBef>
              <a:spcAft>
                <a:spcPts val="0"/>
              </a:spcAft>
              <a:buSzPts val="1600"/>
              <a:buChar char="○"/>
              <a:defRPr sz="1600"/>
            </a:lvl8pPr>
            <a:lvl9pPr lvl="8" rtl="0" algn="ctr">
              <a:lnSpc>
                <a:spcPct val="100000"/>
              </a:lnSpc>
              <a:spcBef>
                <a:spcPts val="0"/>
              </a:spcBef>
              <a:spcAft>
                <a:spcPts val="0"/>
              </a:spcAft>
              <a:buSzPts val="1600"/>
              <a:buChar char="■"/>
              <a:defRPr sz="1600"/>
            </a:lvl9pPr>
          </a:lstStyle>
          <a:p/>
        </p:txBody>
      </p:sp>
      <p:sp>
        <p:nvSpPr>
          <p:cNvPr id="623" name="Google Shape;623;p31"/>
          <p:cNvSpPr txBox="1"/>
          <p:nvPr>
            <p:ph idx="2" type="subTitle"/>
          </p:nvPr>
        </p:nvSpPr>
        <p:spPr>
          <a:xfrm>
            <a:off x="875150" y="1313500"/>
            <a:ext cx="36576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4" name="Google Shape;624;p31"/>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5" name="Google Shape;625;p31"/>
          <p:cNvSpPr txBox="1"/>
          <p:nvPr>
            <p:ph idx="3" type="subTitle"/>
          </p:nvPr>
        </p:nvSpPr>
        <p:spPr>
          <a:xfrm>
            <a:off x="875150" y="3395200"/>
            <a:ext cx="3656700" cy="594600"/>
          </a:xfrm>
          <a:prstGeom prst="rect">
            <a:avLst/>
          </a:prstGeom>
        </p:spPr>
        <p:txBody>
          <a:bodyPr anchorCtr="0" anchor="t" bIns="0" lIns="0" spcFirstLastPara="1" rIns="0" wrap="square" tIns="0">
            <a:noAutofit/>
          </a:bodyPr>
          <a:lstStyle>
            <a:lvl1pPr lvl="0" marR="50800" rtl="0">
              <a:spcBef>
                <a:spcPts val="0"/>
              </a:spcBef>
              <a:spcAft>
                <a:spcPts val="0"/>
              </a:spcAft>
              <a:buSzPts val="1600"/>
              <a:buChar char="●"/>
              <a:defRPr sz="1200"/>
            </a:lvl1pPr>
            <a:lvl2pPr lvl="1" rtl="0" algn="ctr">
              <a:lnSpc>
                <a:spcPct val="100000"/>
              </a:lnSpc>
              <a:spcBef>
                <a:spcPts val="0"/>
              </a:spcBef>
              <a:spcAft>
                <a:spcPts val="0"/>
              </a:spcAft>
              <a:buSzPts val="1600"/>
              <a:buChar char="○"/>
              <a:defRPr sz="1600"/>
            </a:lvl2pPr>
            <a:lvl3pPr lvl="2" rtl="0" algn="ctr">
              <a:lnSpc>
                <a:spcPct val="100000"/>
              </a:lnSpc>
              <a:spcBef>
                <a:spcPts val="0"/>
              </a:spcBef>
              <a:spcAft>
                <a:spcPts val="0"/>
              </a:spcAft>
              <a:buSzPts val="1600"/>
              <a:buChar char="■"/>
              <a:defRPr sz="1600"/>
            </a:lvl3pPr>
            <a:lvl4pPr lvl="3" rtl="0" algn="ctr">
              <a:lnSpc>
                <a:spcPct val="100000"/>
              </a:lnSpc>
              <a:spcBef>
                <a:spcPts val="0"/>
              </a:spcBef>
              <a:spcAft>
                <a:spcPts val="0"/>
              </a:spcAft>
              <a:buSzPts val="1600"/>
              <a:buChar char="●"/>
              <a:defRPr sz="1600"/>
            </a:lvl4pPr>
            <a:lvl5pPr lvl="4" rtl="0" algn="ctr">
              <a:lnSpc>
                <a:spcPct val="100000"/>
              </a:lnSpc>
              <a:spcBef>
                <a:spcPts val="0"/>
              </a:spcBef>
              <a:spcAft>
                <a:spcPts val="0"/>
              </a:spcAft>
              <a:buSzPts val="1600"/>
              <a:buChar char="○"/>
              <a:defRPr sz="1600"/>
            </a:lvl5pPr>
            <a:lvl6pPr lvl="5" rtl="0" algn="ctr">
              <a:lnSpc>
                <a:spcPct val="100000"/>
              </a:lnSpc>
              <a:spcBef>
                <a:spcPts val="0"/>
              </a:spcBef>
              <a:spcAft>
                <a:spcPts val="0"/>
              </a:spcAft>
              <a:buSzPts val="1600"/>
              <a:buChar char="■"/>
              <a:defRPr sz="1600"/>
            </a:lvl6pPr>
            <a:lvl7pPr lvl="6" rtl="0" algn="ctr">
              <a:lnSpc>
                <a:spcPct val="100000"/>
              </a:lnSpc>
              <a:spcBef>
                <a:spcPts val="0"/>
              </a:spcBef>
              <a:spcAft>
                <a:spcPts val="0"/>
              </a:spcAft>
              <a:buSzPts val="1600"/>
              <a:buChar char="●"/>
              <a:defRPr sz="1600"/>
            </a:lvl7pPr>
            <a:lvl8pPr lvl="7" rtl="0" algn="ctr">
              <a:lnSpc>
                <a:spcPct val="100000"/>
              </a:lnSpc>
              <a:spcBef>
                <a:spcPts val="0"/>
              </a:spcBef>
              <a:spcAft>
                <a:spcPts val="0"/>
              </a:spcAft>
              <a:buSzPts val="1600"/>
              <a:buChar char="○"/>
              <a:defRPr sz="1600"/>
            </a:lvl8pPr>
            <a:lvl9pPr lvl="8" rtl="0" algn="ctr">
              <a:lnSpc>
                <a:spcPct val="100000"/>
              </a:lnSpc>
              <a:spcBef>
                <a:spcPts val="0"/>
              </a:spcBef>
              <a:spcAft>
                <a:spcPts val="0"/>
              </a:spcAft>
              <a:buSzPts val="1600"/>
              <a:buChar char="■"/>
              <a:defRPr sz="1600"/>
            </a:lvl9pPr>
          </a:lstStyle>
          <a:p/>
        </p:txBody>
      </p:sp>
      <p:sp>
        <p:nvSpPr>
          <p:cNvPr id="626" name="Google Shape;626;p31"/>
          <p:cNvSpPr txBox="1"/>
          <p:nvPr>
            <p:ph idx="4" type="subTitle"/>
          </p:nvPr>
        </p:nvSpPr>
        <p:spPr>
          <a:xfrm>
            <a:off x="875150" y="2975100"/>
            <a:ext cx="36576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
  <p:cSld name="CUSTOM_14_1">
    <p:spTree>
      <p:nvGrpSpPr>
        <p:cNvPr id="627" name="Shape 627"/>
        <p:cNvGrpSpPr/>
        <p:nvPr/>
      </p:nvGrpSpPr>
      <p:grpSpPr>
        <a:xfrm>
          <a:off x="0" y="0"/>
          <a:ext cx="0" cy="0"/>
          <a:chOff x="0" y="0"/>
          <a:chExt cx="0" cy="0"/>
        </a:xfrm>
      </p:grpSpPr>
      <p:sp>
        <p:nvSpPr>
          <p:cNvPr id="628" name="Google Shape;628;p32"/>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 name="Google Shape;630;p32"/>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631" name="Google Shape;631;p32"/>
          <p:cNvSpPr txBox="1"/>
          <p:nvPr>
            <p:ph idx="1" type="subTitle"/>
          </p:nvPr>
        </p:nvSpPr>
        <p:spPr>
          <a:xfrm>
            <a:off x="3996000" y="2486600"/>
            <a:ext cx="4070400" cy="1054500"/>
          </a:xfrm>
          <a:prstGeom prst="rect">
            <a:avLst/>
          </a:prstGeom>
        </p:spPr>
        <p:txBody>
          <a:bodyPr anchorCtr="0" anchor="t" bIns="0" lIns="0" spcFirstLastPara="1" rIns="0" wrap="square" tIns="0">
            <a:noAutofit/>
          </a:bodyPr>
          <a:lstStyle>
            <a:lvl1pPr lvl="0" rtl="0">
              <a:spcBef>
                <a:spcPts val="0"/>
              </a:spcBef>
              <a:spcAft>
                <a:spcPts val="0"/>
              </a:spcAft>
              <a:buSzPts val="1600"/>
              <a:buChar char="●"/>
              <a:defRPr sz="1200"/>
            </a:lvl1pPr>
            <a:lvl2pPr lvl="1" rtl="0" algn="ctr">
              <a:lnSpc>
                <a:spcPct val="100000"/>
              </a:lnSpc>
              <a:spcBef>
                <a:spcPts val="0"/>
              </a:spcBef>
              <a:spcAft>
                <a:spcPts val="0"/>
              </a:spcAft>
              <a:buSzPts val="1600"/>
              <a:buChar char="○"/>
              <a:defRPr sz="1600"/>
            </a:lvl2pPr>
            <a:lvl3pPr lvl="2" rtl="0" algn="ctr">
              <a:lnSpc>
                <a:spcPct val="100000"/>
              </a:lnSpc>
              <a:spcBef>
                <a:spcPts val="0"/>
              </a:spcBef>
              <a:spcAft>
                <a:spcPts val="0"/>
              </a:spcAft>
              <a:buSzPts val="1600"/>
              <a:buChar char="■"/>
              <a:defRPr sz="1600"/>
            </a:lvl3pPr>
            <a:lvl4pPr lvl="3" rtl="0" algn="ctr">
              <a:lnSpc>
                <a:spcPct val="100000"/>
              </a:lnSpc>
              <a:spcBef>
                <a:spcPts val="0"/>
              </a:spcBef>
              <a:spcAft>
                <a:spcPts val="0"/>
              </a:spcAft>
              <a:buSzPts val="1600"/>
              <a:buChar char="●"/>
              <a:defRPr sz="1600"/>
            </a:lvl4pPr>
            <a:lvl5pPr lvl="4" rtl="0" algn="ctr">
              <a:lnSpc>
                <a:spcPct val="100000"/>
              </a:lnSpc>
              <a:spcBef>
                <a:spcPts val="0"/>
              </a:spcBef>
              <a:spcAft>
                <a:spcPts val="0"/>
              </a:spcAft>
              <a:buSzPts val="1600"/>
              <a:buChar char="○"/>
              <a:defRPr sz="1600"/>
            </a:lvl5pPr>
            <a:lvl6pPr lvl="5" rtl="0" algn="ctr">
              <a:lnSpc>
                <a:spcPct val="100000"/>
              </a:lnSpc>
              <a:spcBef>
                <a:spcPts val="0"/>
              </a:spcBef>
              <a:spcAft>
                <a:spcPts val="0"/>
              </a:spcAft>
              <a:buSzPts val="1600"/>
              <a:buChar char="■"/>
              <a:defRPr sz="1600"/>
            </a:lvl6pPr>
            <a:lvl7pPr lvl="6" rtl="0" algn="ctr">
              <a:lnSpc>
                <a:spcPct val="100000"/>
              </a:lnSpc>
              <a:spcBef>
                <a:spcPts val="0"/>
              </a:spcBef>
              <a:spcAft>
                <a:spcPts val="0"/>
              </a:spcAft>
              <a:buSzPts val="1600"/>
              <a:buChar char="●"/>
              <a:defRPr sz="1600"/>
            </a:lvl7pPr>
            <a:lvl8pPr lvl="7" rtl="0" algn="ctr">
              <a:lnSpc>
                <a:spcPct val="100000"/>
              </a:lnSpc>
              <a:spcBef>
                <a:spcPts val="0"/>
              </a:spcBef>
              <a:spcAft>
                <a:spcPts val="0"/>
              </a:spcAft>
              <a:buSzPts val="1600"/>
              <a:buChar char="○"/>
              <a:defRPr sz="1600"/>
            </a:lvl8pPr>
            <a:lvl9pPr lvl="8" rtl="0" algn="ctr">
              <a:lnSpc>
                <a:spcPct val="100000"/>
              </a:lnSpc>
              <a:spcBef>
                <a:spcPts val="0"/>
              </a:spcBef>
              <a:spcAft>
                <a:spcPts val="0"/>
              </a:spcAft>
              <a:buSzPts val="1600"/>
              <a:buChar char="■"/>
              <a:defRPr sz="1600"/>
            </a:lvl9pPr>
          </a:lstStyle>
          <a:p/>
        </p:txBody>
      </p:sp>
      <p:sp>
        <p:nvSpPr>
          <p:cNvPr id="632" name="Google Shape;632;p32"/>
          <p:cNvSpPr txBox="1"/>
          <p:nvPr>
            <p:ph idx="2" type="subTitle"/>
          </p:nvPr>
        </p:nvSpPr>
        <p:spPr>
          <a:xfrm>
            <a:off x="3996000" y="2066500"/>
            <a:ext cx="40692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33" name="Google Shape;633;p32"/>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4" name="Google Shape;634;p32"/>
          <p:cNvSpPr txBox="1"/>
          <p:nvPr>
            <p:ph idx="3" type="subTitle"/>
          </p:nvPr>
        </p:nvSpPr>
        <p:spPr>
          <a:xfrm>
            <a:off x="875150" y="1636250"/>
            <a:ext cx="2972400" cy="1904700"/>
          </a:xfrm>
          <a:prstGeom prst="rect">
            <a:avLst/>
          </a:prstGeom>
        </p:spPr>
        <p:txBody>
          <a:bodyPr anchorCtr="0" anchor="t" bIns="0" lIns="0" spcFirstLastPara="1" rIns="0" wrap="square" tIns="0">
            <a:noAutofit/>
          </a:bodyPr>
          <a:lstStyle>
            <a:lvl1pPr lvl="0" marR="50800" rtl="0">
              <a:spcBef>
                <a:spcPts val="0"/>
              </a:spcBef>
              <a:spcAft>
                <a:spcPts val="0"/>
              </a:spcAft>
              <a:buSzPts val="1600"/>
              <a:buChar char="●"/>
              <a:defRPr sz="1200"/>
            </a:lvl1pPr>
            <a:lvl2pPr lvl="1" rtl="0" algn="ctr">
              <a:lnSpc>
                <a:spcPct val="100000"/>
              </a:lnSpc>
              <a:spcBef>
                <a:spcPts val="0"/>
              </a:spcBef>
              <a:spcAft>
                <a:spcPts val="0"/>
              </a:spcAft>
              <a:buSzPts val="1600"/>
              <a:buChar char="○"/>
              <a:defRPr sz="1600"/>
            </a:lvl2pPr>
            <a:lvl3pPr lvl="2" rtl="0" algn="ctr">
              <a:lnSpc>
                <a:spcPct val="100000"/>
              </a:lnSpc>
              <a:spcBef>
                <a:spcPts val="0"/>
              </a:spcBef>
              <a:spcAft>
                <a:spcPts val="0"/>
              </a:spcAft>
              <a:buSzPts val="1600"/>
              <a:buChar char="■"/>
              <a:defRPr sz="1600"/>
            </a:lvl3pPr>
            <a:lvl4pPr lvl="3" rtl="0" algn="ctr">
              <a:lnSpc>
                <a:spcPct val="100000"/>
              </a:lnSpc>
              <a:spcBef>
                <a:spcPts val="0"/>
              </a:spcBef>
              <a:spcAft>
                <a:spcPts val="0"/>
              </a:spcAft>
              <a:buSzPts val="1600"/>
              <a:buChar char="●"/>
              <a:defRPr sz="1600"/>
            </a:lvl4pPr>
            <a:lvl5pPr lvl="4" rtl="0" algn="ctr">
              <a:lnSpc>
                <a:spcPct val="100000"/>
              </a:lnSpc>
              <a:spcBef>
                <a:spcPts val="0"/>
              </a:spcBef>
              <a:spcAft>
                <a:spcPts val="0"/>
              </a:spcAft>
              <a:buSzPts val="1600"/>
              <a:buChar char="○"/>
              <a:defRPr sz="1600"/>
            </a:lvl5pPr>
            <a:lvl6pPr lvl="5" rtl="0" algn="ctr">
              <a:lnSpc>
                <a:spcPct val="100000"/>
              </a:lnSpc>
              <a:spcBef>
                <a:spcPts val="0"/>
              </a:spcBef>
              <a:spcAft>
                <a:spcPts val="0"/>
              </a:spcAft>
              <a:buSzPts val="1600"/>
              <a:buChar char="■"/>
              <a:defRPr sz="1600"/>
            </a:lvl6pPr>
            <a:lvl7pPr lvl="6" rtl="0" algn="ctr">
              <a:lnSpc>
                <a:spcPct val="100000"/>
              </a:lnSpc>
              <a:spcBef>
                <a:spcPts val="0"/>
              </a:spcBef>
              <a:spcAft>
                <a:spcPts val="0"/>
              </a:spcAft>
              <a:buSzPts val="1600"/>
              <a:buChar char="●"/>
              <a:defRPr sz="1600"/>
            </a:lvl7pPr>
            <a:lvl8pPr lvl="7" rtl="0" algn="ctr">
              <a:lnSpc>
                <a:spcPct val="100000"/>
              </a:lnSpc>
              <a:spcBef>
                <a:spcPts val="0"/>
              </a:spcBef>
              <a:spcAft>
                <a:spcPts val="0"/>
              </a:spcAft>
              <a:buSzPts val="1600"/>
              <a:buChar char="○"/>
              <a:defRPr sz="1600"/>
            </a:lvl8pPr>
            <a:lvl9pPr lvl="8" rtl="0" algn="ctr">
              <a:lnSpc>
                <a:spcPct val="100000"/>
              </a:lnSpc>
              <a:spcBef>
                <a:spcPts val="0"/>
              </a:spcBef>
              <a:spcAft>
                <a:spcPts val="0"/>
              </a:spcAft>
              <a:buSzPts val="1600"/>
              <a:buChar char="■"/>
              <a:defRPr sz="1600"/>
            </a:lvl9pPr>
          </a:lstStyle>
          <a:p/>
        </p:txBody>
      </p:sp>
      <p:sp>
        <p:nvSpPr>
          <p:cNvPr id="635" name="Google Shape;635;p32"/>
          <p:cNvSpPr txBox="1"/>
          <p:nvPr>
            <p:ph idx="4" type="subTitle"/>
          </p:nvPr>
        </p:nvSpPr>
        <p:spPr>
          <a:xfrm>
            <a:off x="875150" y="1216150"/>
            <a:ext cx="29724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36" name="Google Shape;636;p32"/>
          <p:cNvSpPr txBox="1"/>
          <p:nvPr>
            <p:ph idx="5" type="subTitle"/>
          </p:nvPr>
        </p:nvSpPr>
        <p:spPr>
          <a:xfrm>
            <a:off x="3996000" y="1636250"/>
            <a:ext cx="4068300" cy="324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Char char="●"/>
              <a:defRPr sz="1200">
                <a:solidFill>
                  <a:schemeClr val="hlink"/>
                </a:solidFill>
              </a:defRPr>
            </a:lvl1pPr>
            <a:lvl2pPr lvl="1" rtl="0" algn="ctr">
              <a:lnSpc>
                <a:spcPct val="100000"/>
              </a:lnSpc>
              <a:spcBef>
                <a:spcPts val="0"/>
              </a:spcBef>
              <a:spcAft>
                <a:spcPts val="0"/>
              </a:spcAft>
              <a:buSzPts val="1600"/>
              <a:buChar char="○"/>
              <a:defRPr sz="1600"/>
            </a:lvl2pPr>
            <a:lvl3pPr lvl="2" rtl="0" algn="ctr">
              <a:lnSpc>
                <a:spcPct val="100000"/>
              </a:lnSpc>
              <a:spcBef>
                <a:spcPts val="0"/>
              </a:spcBef>
              <a:spcAft>
                <a:spcPts val="0"/>
              </a:spcAft>
              <a:buSzPts val="1600"/>
              <a:buChar char="■"/>
              <a:defRPr sz="1600"/>
            </a:lvl3pPr>
            <a:lvl4pPr lvl="3" rtl="0" algn="ctr">
              <a:lnSpc>
                <a:spcPct val="100000"/>
              </a:lnSpc>
              <a:spcBef>
                <a:spcPts val="0"/>
              </a:spcBef>
              <a:spcAft>
                <a:spcPts val="0"/>
              </a:spcAft>
              <a:buSzPts val="1600"/>
              <a:buChar char="●"/>
              <a:defRPr sz="1600"/>
            </a:lvl4pPr>
            <a:lvl5pPr lvl="4" rtl="0" algn="ctr">
              <a:lnSpc>
                <a:spcPct val="100000"/>
              </a:lnSpc>
              <a:spcBef>
                <a:spcPts val="0"/>
              </a:spcBef>
              <a:spcAft>
                <a:spcPts val="0"/>
              </a:spcAft>
              <a:buSzPts val="1600"/>
              <a:buChar char="○"/>
              <a:defRPr sz="1600"/>
            </a:lvl5pPr>
            <a:lvl6pPr lvl="5" rtl="0" algn="ctr">
              <a:lnSpc>
                <a:spcPct val="100000"/>
              </a:lnSpc>
              <a:spcBef>
                <a:spcPts val="0"/>
              </a:spcBef>
              <a:spcAft>
                <a:spcPts val="0"/>
              </a:spcAft>
              <a:buSzPts val="1600"/>
              <a:buChar char="■"/>
              <a:defRPr sz="1600"/>
            </a:lvl6pPr>
            <a:lvl7pPr lvl="6" rtl="0" algn="ctr">
              <a:lnSpc>
                <a:spcPct val="100000"/>
              </a:lnSpc>
              <a:spcBef>
                <a:spcPts val="0"/>
              </a:spcBef>
              <a:spcAft>
                <a:spcPts val="0"/>
              </a:spcAft>
              <a:buSzPts val="1600"/>
              <a:buChar char="●"/>
              <a:defRPr sz="1600"/>
            </a:lvl7pPr>
            <a:lvl8pPr lvl="7" rtl="0" algn="ctr">
              <a:lnSpc>
                <a:spcPct val="100000"/>
              </a:lnSpc>
              <a:spcBef>
                <a:spcPts val="0"/>
              </a:spcBef>
              <a:spcAft>
                <a:spcPts val="0"/>
              </a:spcAft>
              <a:buSzPts val="1600"/>
              <a:buChar char="○"/>
              <a:defRPr sz="1600"/>
            </a:lvl8pPr>
            <a:lvl9pPr lvl="8" rtl="0" algn="ctr">
              <a:lnSpc>
                <a:spcPct val="100000"/>
              </a:lnSpc>
              <a:spcBef>
                <a:spcPts val="0"/>
              </a:spcBef>
              <a:spcAft>
                <a:spcPts val="0"/>
              </a:spcAft>
              <a:buSzPts val="1600"/>
              <a:buChar char="■"/>
              <a:defRPr sz="1600"/>
            </a:lvl9pPr>
          </a:lstStyle>
          <a:p/>
        </p:txBody>
      </p:sp>
      <p:sp>
        <p:nvSpPr>
          <p:cNvPr id="637" name="Google Shape;637;p32"/>
          <p:cNvSpPr txBox="1"/>
          <p:nvPr>
            <p:ph idx="6" type="subTitle"/>
          </p:nvPr>
        </p:nvSpPr>
        <p:spPr>
          <a:xfrm>
            <a:off x="3996000" y="1216150"/>
            <a:ext cx="4069200" cy="369300"/>
          </a:xfrm>
          <a:prstGeom prst="rect">
            <a:avLst/>
          </a:prstGeom>
        </p:spPr>
        <p:txBody>
          <a:bodyPr anchorCtr="0" anchor="t" bIns="0" lIns="0" spcFirstLastPara="1" rIns="0" wrap="square" tIns="0">
            <a:noAutofit/>
          </a:bodyPr>
          <a:lstStyle>
            <a:lvl1pPr indent="0" lvl="0" marL="0" rtl="0">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638" name="Shape 638"/>
        <p:cNvGrpSpPr/>
        <p:nvPr/>
      </p:nvGrpSpPr>
      <p:grpSpPr>
        <a:xfrm>
          <a:off x="0" y="0"/>
          <a:ext cx="0" cy="0"/>
          <a:chOff x="0" y="0"/>
          <a:chExt cx="0" cy="0"/>
        </a:xfrm>
      </p:grpSpPr>
      <p:sp>
        <p:nvSpPr>
          <p:cNvPr id="639" name="Google Shape;639;p33"/>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712300" y="538375"/>
            <a:ext cx="7718400" cy="4070100"/>
          </a:xfrm>
          <a:prstGeom prst="roundRect">
            <a:avLst>
              <a:gd fmla="val 5291"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 name="Google Shape;644;p33"/>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645" name="Google Shape;645;p33"/>
          <p:cNvSpPr txBox="1"/>
          <p:nvPr>
            <p:ph type="title"/>
          </p:nvPr>
        </p:nvSpPr>
        <p:spPr>
          <a:xfrm>
            <a:off x="1329675" y="999825"/>
            <a:ext cx="3858900" cy="10230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800"/>
              <a:buNone/>
              <a:defRPr sz="6400"/>
            </a:lvl1pPr>
            <a:lvl2pPr lvl="1" rtl="0">
              <a:spcBef>
                <a:spcPts val="0"/>
              </a:spcBef>
              <a:spcAft>
                <a:spcPts val="0"/>
              </a:spcAft>
              <a:buSzPts val="2800"/>
              <a:buFont typeface="Francois One"/>
              <a:buNone/>
              <a:defRPr>
                <a:latin typeface="Francois One"/>
                <a:ea typeface="Francois One"/>
                <a:cs typeface="Francois One"/>
                <a:sym typeface="Francois One"/>
              </a:defRPr>
            </a:lvl2pPr>
            <a:lvl3pPr lvl="2" rtl="0">
              <a:spcBef>
                <a:spcPts val="0"/>
              </a:spcBef>
              <a:spcAft>
                <a:spcPts val="0"/>
              </a:spcAft>
              <a:buSzPts val="2800"/>
              <a:buFont typeface="Francois One"/>
              <a:buNone/>
              <a:defRPr>
                <a:latin typeface="Francois One"/>
                <a:ea typeface="Francois One"/>
                <a:cs typeface="Francois One"/>
                <a:sym typeface="Francois One"/>
              </a:defRPr>
            </a:lvl3pPr>
            <a:lvl4pPr lvl="3" rtl="0">
              <a:spcBef>
                <a:spcPts val="0"/>
              </a:spcBef>
              <a:spcAft>
                <a:spcPts val="0"/>
              </a:spcAft>
              <a:buSzPts val="2800"/>
              <a:buFont typeface="Francois One"/>
              <a:buNone/>
              <a:defRPr>
                <a:latin typeface="Francois One"/>
                <a:ea typeface="Francois One"/>
                <a:cs typeface="Francois One"/>
                <a:sym typeface="Francois One"/>
              </a:defRPr>
            </a:lvl4pPr>
            <a:lvl5pPr lvl="4" rtl="0">
              <a:spcBef>
                <a:spcPts val="0"/>
              </a:spcBef>
              <a:spcAft>
                <a:spcPts val="0"/>
              </a:spcAft>
              <a:buSzPts val="2800"/>
              <a:buFont typeface="Francois One"/>
              <a:buNone/>
              <a:defRPr>
                <a:latin typeface="Francois One"/>
                <a:ea typeface="Francois One"/>
                <a:cs typeface="Francois One"/>
                <a:sym typeface="Francois One"/>
              </a:defRPr>
            </a:lvl5pPr>
            <a:lvl6pPr lvl="5" rtl="0">
              <a:spcBef>
                <a:spcPts val="0"/>
              </a:spcBef>
              <a:spcAft>
                <a:spcPts val="0"/>
              </a:spcAft>
              <a:buSzPts val="2800"/>
              <a:buFont typeface="Francois One"/>
              <a:buNone/>
              <a:defRPr>
                <a:latin typeface="Francois One"/>
                <a:ea typeface="Francois One"/>
                <a:cs typeface="Francois One"/>
                <a:sym typeface="Francois One"/>
              </a:defRPr>
            </a:lvl6pPr>
            <a:lvl7pPr lvl="6" rtl="0">
              <a:spcBef>
                <a:spcPts val="0"/>
              </a:spcBef>
              <a:spcAft>
                <a:spcPts val="0"/>
              </a:spcAft>
              <a:buSzPts val="2800"/>
              <a:buFont typeface="Francois One"/>
              <a:buNone/>
              <a:defRPr>
                <a:latin typeface="Francois One"/>
                <a:ea typeface="Francois One"/>
                <a:cs typeface="Francois One"/>
                <a:sym typeface="Francois One"/>
              </a:defRPr>
            </a:lvl7pPr>
            <a:lvl8pPr lvl="7" rtl="0">
              <a:spcBef>
                <a:spcPts val="0"/>
              </a:spcBef>
              <a:spcAft>
                <a:spcPts val="0"/>
              </a:spcAft>
              <a:buSzPts val="2800"/>
              <a:buFont typeface="Francois One"/>
              <a:buNone/>
              <a:defRPr>
                <a:latin typeface="Francois One"/>
                <a:ea typeface="Francois One"/>
                <a:cs typeface="Francois One"/>
                <a:sym typeface="Francois One"/>
              </a:defRPr>
            </a:lvl8pPr>
            <a:lvl9pPr lvl="8" rtl="0">
              <a:spcBef>
                <a:spcPts val="0"/>
              </a:spcBef>
              <a:spcAft>
                <a:spcPts val="0"/>
              </a:spcAft>
              <a:buSzPts val="2800"/>
              <a:buFont typeface="Francois One"/>
              <a:buNone/>
              <a:defRPr>
                <a:latin typeface="Francois One"/>
                <a:ea typeface="Francois One"/>
                <a:cs typeface="Francois One"/>
                <a:sym typeface="Francois One"/>
              </a:defRPr>
            </a:lvl9pPr>
          </a:lstStyle>
          <a:p/>
        </p:txBody>
      </p:sp>
      <p:sp>
        <p:nvSpPr>
          <p:cNvPr id="646" name="Google Shape;646;p33"/>
          <p:cNvSpPr txBox="1"/>
          <p:nvPr>
            <p:ph idx="1" type="subTitle"/>
          </p:nvPr>
        </p:nvSpPr>
        <p:spPr>
          <a:xfrm>
            <a:off x="1335750" y="1936850"/>
            <a:ext cx="3858900" cy="10644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Font typeface="Roboto"/>
              <a:buNone/>
              <a:defRPr b="1" sz="2100">
                <a:latin typeface="Roboto"/>
                <a:ea typeface="Roboto"/>
                <a:cs typeface="Roboto"/>
                <a:sym typeface="Roboto"/>
              </a:defRPr>
            </a:lvl2pPr>
            <a:lvl3pPr lvl="2" rtl="0">
              <a:lnSpc>
                <a:spcPct val="100000"/>
              </a:lnSpc>
              <a:spcBef>
                <a:spcPts val="0"/>
              </a:spcBef>
              <a:spcAft>
                <a:spcPts val="0"/>
              </a:spcAft>
              <a:buSzPts val="2100"/>
              <a:buFont typeface="Roboto"/>
              <a:buNone/>
              <a:defRPr b="1" sz="2100">
                <a:latin typeface="Roboto"/>
                <a:ea typeface="Roboto"/>
                <a:cs typeface="Roboto"/>
                <a:sym typeface="Roboto"/>
              </a:defRPr>
            </a:lvl3pPr>
            <a:lvl4pPr lvl="3" rtl="0">
              <a:lnSpc>
                <a:spcPct val="100000"/>
              </a:lnSpc>
              <a:spcBef>
                <a:spcPts val="0"/>
              </a:spcBef>
              <a:spcAft>
                <a:spcPts val="0"/>
              </a:spcAft>
              <a:buSzPts val="2100"/>
              <a:buFont typeface="Roboto"/>
              <a:buNone/>
              <a:defRPr b="1" sz="2100">
                <a:latin typeface="Roboto"/>
                <a:ea typeface="Roboto"/>
                <a:cs typeface="Roboto"/>
                <a:sym typeface="Roboto"/>
              </a:defRPr>
            </a:lvl4pPr>
            <a:lvl5pPr lvl="4" rtl="0">
              <a:lnSpc>
                <a:spcPct val="100000"/>
              </a:lnSpc>
              <a:spcBef>
                <a:spcPts val="0"/>
              </a:spcBef>
              <a:spcAft>
                <a:spcPts val="0"/>
              </a:spcAft>
              <a:buSzPts val="2100"/>
              <a:buFont typeface="Roboto"/>
              <a:buNone/>
              <a:defRPr b="1" sz="2100">
                <a:latin typeface="Roboto"/>
                <a:ea typeface="Roboto"/>
                <a:cs typeface="Roboto"/>
                <a:sym typeface="Roboto"/>
              </a:defRPr>
            </a:lvl5pPr>
            <a:lvl6pPr lvl="5" rtl="0">
              <a:lnSpc>
                <a:spcPct val="100000"/>
              </a:lnSpc>
              <a:spcBef>
                <a:spcPts val="0"/>
              </a:spcBef>
              <a:spcAft>
                <a:spcPts val="0"/>
              </a:spcAft>
              <a:buSzPts val="2100"/>
              <a:buFont typeface="Roboto"/>
              <a:buNone/>
              <a:defRPr b="1" sz="2100">
                <a:latin typeface="Roboto"/>
                <a:ea typeface="Roboto"/>
                <a:cs typeface="Roboto"/>
                <a:sym typeface="Roboto"/>
              </a:defRPr>
            </a:lvl6pPr>
            <a:lvl7pPr lvl="6" rtl="0">
              <a:lnSpc>
                <a:spcPct val="100000"/>
              </a:lnSpc>
              <a:spcBef>
                <a:spcPts val="0"/>
              </a:spcBef>
              <a:spcAft>
                <a:spcPts val="0"/>
              </a:spcAft>
              <a:buSzPts val="2100"/>
              <a:buFont typeface="Roboto"/>
              <a:buNone/>
              <a:defRPr b="1" sz="2100">
                <a:latin typeface="Roboto"/>
                <a:ea typeface="Roboto"/>
                <a:cs typeface="Roboto"/>
                <a:sym typeface="Roboto"/>
              </a:defRPr>
            </a:lvl7pPr>
            <a:lvl8pPr lvl="7" rtl="0">
              <a:lnSpc>
                <a:spcPct val="100000"/>
              </a:lnSpc>
              <a:spcBef>
                <a:spcPts val="0"/>
              </a:spcBef>
              <a:spcAft>
                <a:spcPts val="0"/>
              </a:spcAft>
              <a:buSzPts val="2100"/>
              <a:buFont typeface="Roboto"/>
              <a:buNone/>
              <a:defRPr b="1" sz="2100">
                <a:latin typeface="Roboto"/>
                <a:ea typeface="Roboto"/>
                <a:cs typeface="Roboto"/>
                <a:sym typeface="Roboto"/>
              </a:defRPr>
            </a:lvl8pPr>
            <a:lvl9pPr lvl="8" rtl="0">
              <a:lnSpc>
                <a:spcPct val="100000"/>
              </a:lnSpc>
              <a:spcBef>
                <a:spcPts val="0"/>
              </a:spcBef>
              <a:spcAft>
                <a:spcPts val="0"/>
              </a:spcAft>
              <a:buSzPts val="2100"/>
              <a:buFont typeface="Roboto"/>
              <a:buNone/>
              <a:defRPr b="1" sz="2100">
                <a:latin typeface="Roboto"/>
                <a:ea typeface="Roboto"/>
                <a:cs typeface="Roboto"/>
                <a:sym typeface="Roboto"/>
              </a:defRPr>
            </a:lvl9pPr>
          </a:lstStyle>
          <a:p/>
        </p:txBody>
      </p:sp>
      <p:sp>
        <p:nvSpPr>
          <p:cNvPr id="647" name="Google Shape;647;p33"/>
          <p:cNvSpPr txBox="1"/>
          <p:nvPr/>
        </p:nvSpPr>
        <p:spPr>
          <a:xfrm>
            <a:off x="1329675" y="3616775"/>
            <a:ext cx="3955500" cy="625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300"/>
              <a:buFont typeface="Archivo Narrow"/>
              <a:buNone/>
            </a:pPr>
            <a:r>
              <a:rPr lang="en" sz="1000">
                <a:solidFill>
                  <a:schemeClr val="dk1"/>
                </a:solidFill>
                <a:latin typeface="Barlow"/>
                <a:ea typeface="Barlow"/>
                <a:cs typeface="Barlow"/>
                <a:sym typeface="Barlow"/>
              </a:rPr>
              <a:t>CREDITS: This presentation template was created by </a:t>
            </a:r>
            <a:r>
              <a:rPr b="1" lang="en" sz="1000">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sz="1000">
                <a:solidFill>
                  <a:schemeClr val="dk1"/>
                </a:solidFill>
                <a:latin typeface="Barlow"/>
                <a:ea typeface="Barlow"/>
                <a:cs typeface="Barlow"/>
                <a:sym typeface="Barlow"/>
              </a:rPr>
              <a:t>, including icons by </a:t>
            </a:r>
            <a:r>
              <a:rPr b="1" lang="en" sz="1000">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lang="en" sz="1000">
                <a:solidFill>
                  <a:schemeClr val="dk1"/>
                </a:solidFill>
                <a:latin typeface="Barlow"/>
                <a:ea typeface="Barlow"/>
                <a:cs typeface="Barlow"/>
                <a:sym typeface="Barlow"/>
              </a:rPr>
              <a:t>, and infographics &amp; images by </a:t>
            </a:r>
            <a:r>
              <a:rPr b="1" lang="en" sz="1000">
                <a:solidFill>
                  <a:schemeClr val="dk1"/>
                </a:solidFill>
                <a:uFill>
                  <a:noFill/>
                </a:uFill>
                <a:latin typeface="Barlow"/>
                <a:ea typeface="Barlow"/>
                <a:cs typeface="Barlow"/>
                <a:sym typeface="Barlow"/>
                <a:hlinkClick r:id="rId4">
                  <a:extLst>
                    <a:ext uri="{A12FA001-AC4F-418D-AE19-62706E023703}">
                      <ahyp:hlinkClr val="tx"/>
                    </a:ext>
                  </a:extLst>
                </a:hlinkClick>
              </a:rPr>
              <a:t>Freepik</a:t>
            </a:r>
            <a:r>
              <a:rPr b="1" lang="en" sz="1000">
                <a:solidFill>
                  <a:schemeClr val="dk1"/>
                </a:solidFill>
                <a:latin typeface="Barlow"/>
                <a:ea typeface="Barlow"/>
                <a:cs typeface="Barlow"/>
                <a:sym typeface="Barlow"/>
              </a:rPr>
              <a:t> </a:t>
            </a:r>
            <a:endParaRPr b="1" sz="1000">
              <a:solidFill>
                <a:schemeClr val="dk1"/>
              </a:solidFill>
              <a:latin typeface="Barlow"/>
              <a:ea typeface="Barlow"/>
              <a:cs typeface="Barlow"/>
              <a:sym typeface="Barlow"/>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spTree>
      <p:nvGrpSpPr>
        <p:cNvPr id="648" name="Shape 648"/>
        <p:cNvGrpSpPr/>
        <p:nvPr/>
      </p:nvGrpSpPr>
      <p:grpSpPr>
        <a:xfrm>
          <a:off x="0" y="0"/>
          <a:ext cx="0" cy="0"/>
          <a:chOff x="0" y="0"/>
          <a:chExt cx="0" cy="0"/>
        </a:xfrm>
      </p:grpSpPr>
      <p:sp>
        <p:nvSpPr>
          <p:cNvPr id="649" name="Google Shape;649;p34"/>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4"/>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4"/>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4"/>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4"/>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4"/>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grpSp>
        <p:nvGrpSpPr>
          <p:cNvPr id="655" name="Google Shape;655;p34"/>
          <p:cNvGrpSpPr/>
          <p:nvPr/>
        </p:nvGrpSpPr>
        <p:grpSpPr>
          <a:xfrm>
            <a:off x="2266313" y="1309225"/>
            <a:ext cx="4611375" cy="2991425"/>
            <a:chOff x="3511350" y="1309225"/>
            <a:chExt cx="4611375" cy="2991425"/>
          </a:xfrm>
        </p:grpSpPr>
        <p:sp>
          <p:nvSpPr>
            <p:cNvPr id="656" name="Google Shape;656;p34"/>
            <p:cNvSpPr/>
            <p:nvPr/>
          </p:nvSpPr>
          <p:spPr>
            <a:xfrm>
              <a:off x="3511350" y="1467450"/>
              <a:ext cx="4473300" cy="2833200"/>
            </a:xfrm>
            <a:prstGeom prst="roundRect">
              <a:avLst>
                <a:gd fmla="val 5291"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p:nvPr/>
          </p:nvSpPr>
          <p:spPr>
            <a:xfrm>
              <a:off x="3649425" y="1309225"/>
              <a:ext cx="4473300" cy="28332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3871562" y="141250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4100745" y="141250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4330006" y="141250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1" name="Google Shape;661;p34"/>
            <p:cNvCxnSpPr/>
            <p:nvPr/>
          </p:nvCxnSpPr>
          <p:spPr>
            <a:xfrm>
              <a:off x="3649425" y="1869125"/>
              <a:ext cx="44616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6_1">
    <p:spTree>
      <p:nvGrpSpPr>
        <p:cNvPr id="662" name="Shape 662"/>
        <p:cNvGrpSpPr/>
        <p:nvPr/>
      </p:nvGrpSpPr>
      <p:grpSpPr>
        <a:xfrm>
          <a:off x="0" y="0"/>
          <a:ext cx="0" cy="0"/>
          <a:chOff x="0" y="0"/>
          <a:chExt cx="0" cy="0"/>
        </a:xfrm>
      </p:grpSpPr>
      <p:sp>
        <p:nvSpPr>
          <p:cNvPr id="663" name="Google Shape;663;p35"/>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5"/>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5"/>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5"/>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5"/>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 name="Google Shape;668;p35"/>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grpSp>
        <p:nvGrpSpPr>
          <p:cNvPr id="669" name="Google Shape;669;p35"/>
          <p:cNvGrpSpPr/>
          <p:nvPr/>
        </p:nvGrpSpPr>
        <p:grpSpPr>
          <a:xfrm>
            <a:off x="1034433" y="1473075"/>
            <a:ext cx="3379284" cy="2715856"/>
            <a:chOff x="4559175" y="731425"/>
            <a:chExt cx="3379284" cy="2715856"/>
          </a:xfrm>
        </p:grpSpPr>
        <p:sp>
          <p:nvSpPr>
            <p:cNvPr id="670" name="Google Shape;670;p35"/>
            <p:cNvSpPr/>
            <p:nvPr/>
          </p:nvSpPr>
          <p:spPr>
            <a:xfrm>
              <a:off x="4559175" y="875081"/>
              <a:ext cx="3278100" cy="2572200"/>
            </a:xfrm>
            <a:prstGeom prst="roundRect">
              <a:avLst>
                <a:gd fmla="val 5291"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5"/>
            <p:cNvSpPr/>
            <p:nvPr/>
          </p:nvSpPr>
          <p:spPr>
            <a:xfrm>
              <a:off x="4660359" y="731425"/>
              <a:ext cx="3278100" cy="25722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4843948" y="889276"/>
              <a:ext cx="109672" cy="109733"/>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025134" y="889276"/>
              <a:ext cx="109733" cy="109733"/>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206381" y="889276"/>
              <a:ext cx="109672" cy="109733"/>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 name="Google Shape;675;p35"/>
            <p:cNvCxnSpPr/>
            <p:nvPr/>
          </p:nvCxnSpPr>
          <p:spPr>
            <a:xfrm>
              <a:off x="4660359" y="1239771"/>
              <a:ext cx="3269400" cy="0"/>
            </a:xfrm>
            <a:prstGeom prst="straightConnector1">
              <a:avLst/>
            </a:prstGeom>
            <a:noFill/>
            <a:ln cap="flat" cmpd="sng" w="9525">
              <a:solidFill>
                <a:schemeClr val="dk2"/>
              </a:solidFill>
              <a:prstDash val="solid"/>
              <a:round/>
              <a:headEnd len="med" w="med" type="none"/>
              <a:tailEnd len="med" w="med" type="none"/>
            </a:ln>
          </p:spPr>
        </p:cxnSp>
      </p:grpSp>
      <p:grpSp>
        <p:nvGrpSpPr>
          <p:cNvPr id="676" name="Google Shape;676;p35"/>
          <p:cNvGrpSpPr/>
          <p:nvPr/>
        </p:nvGrpSpPr>
        <p:grpSpPr>
          <a:xfrm>
            <a:off x="4730283" y="1473075"/>
            <a:ext cx="3379284" cy="2715856"/>
            <a:chOff x="4559175" y="731425"/>
            <a:chExt cx="3379284" cy="2715856"/>
          </a:xfrm>
        </p:grpSpPr>
        <p:sp>
          <p:nvSpPr>
            <p:cNvPr id="677" name="Google Shape;677;p35"/>
            <p:cNvSpPr/>
            <p:nvPr/>
          </p:nvSpPr>
          <p:spPr>
            <a:xfrm>
              <a:off x="4559175" y="875081"/>
              <a:ext cx="3278100" cy="2572200"/>
            </a:xfrm>
            <a:prstGeom prst="roundRect">
              <a:avLst>
                <a:gd fmla="val 5291"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4660359" y="731425"/>
              <a:ext cx="3278100" cy="25722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4843948" y="889276"/>
              <a:ext cx="109672" cy="109733"/>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5025134" y="889276"/>
              <a:ext cx="109733" cy="109733"/>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5"/>
            <p:cNvSpPr/>
            <p:nvPr/>
          </p:nvSpPr>
          <p:spPr>
            <a:xfrm>
              <a:off x="5206381" y="889276"/>
              <a:ext cx="109672" cy="109733"/>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 name="Google Shape;682;p35"/>
            <p:cNvCxnSpPr/>
            <p:nvPr/>
          </p:nvCxnSpPr>
          <p:spPr>
            <a:xfrm>
              <a:off x="4660359" y="1239771"/>
              <a:ext cx="32694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1" name="Shape 171"/>
        <p:cNvGrpSpPr/>
        <p:nvPr/>
      </p:nvGrpSpPr>
      <p:grpSpPr>
        <a:xfrm>
          <a:off x="0" y="0"/>
          <a:ext cx="0" cy="0"/>
          <a:chOff x="0" y="0"/>
          <a:chExt cx="0" cy="0"/>
        </a:xfrm>
      </p:grpSpPr>
      <p:grpSp>
        <p:nvGrpSpPr>
          <p:cNvPr id="172" name="Google Shape;172;p5"/>
          <p:cNvGrpSpPr/>
          <p:nvPr/>
        </p:nvGrpSpPr>
        <p:grpSpPr>
          <a:xfrm>
            <a:off x="7415161" y="240172"/>
            <a:ext cx="596701" cy="598667"/>
            <a:chOff x="1492272" y="1549837"/>
            <a:chExt cx="975001" cy="978213"/>
          </a:xfrm>
        </p:grpSpPr>
        <p:sp>
          <p:nvSpPr>
            <p:cNvPr id="173" name="Google Shape;173;p5"/>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5"/>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 name="Google Shape;184;p5"/>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185" name="Google Shape;185;p5"/>
          <p:cNvSpPr txBox="1"/>
          <p:nvPr>
            <p:ph idx="1" type="subTitle"/>
          </p:nvPr>
        </p:nvSpPr>
        <p:spPr>
          <a:xfrm>
            <a:off x="1616068" y="2804350"/>
            <a:ext cx="2724300" cy="799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6" name="Google Shape;186;p5"/>
          <p:cNvSpPr txBox="1"/>
          <p:nvPr>
            <p:ph idx="2" type="subTitle"/>
          </p:nvPr>
        </p:nvSpPr>
        <p:spPr>
          <a:xfrm>
            <a:off x="1615768" y="2384250"/>
            <a:ext cx="2724900" cy="369300"/>
          </a:xfrm>
          <a:prstGeom prst="rect">
            <a:avLst/>
          </a:prstGeom>
        </p:spPr>
        <p:txBody>
          <a:bodyPr anchorCtr="0" anchor="t" bIns="0" lIns="0" spcFirstLastPara="1" rIns="0" wrap="square" tIns="0">
            <a:noAutofit/>
          </a:bodyPr>
          <a:lstStyle>
            <a:lvl1pPr indent="0" lvl="0" marL="0" rtl="0" algn="ctr">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7" name="Google Shape;187;p5"/>
          <p:cNvSpPr txBox="1"/>
          <p:nvPr>
            <p:ph idx="3" type="subTitle"/>
          </p:nvPr>
        </p:nvSpPr>
        <p:spPr>
          <a:xfrm>
            <a:off x="4803331" y="2804350"/>
            <a:ext cx="2724900" cy="795600"/>
          </a:xfrm>
          <a:prstGeom prst="rect">
            <a:avLst/>
          </a:prstGeom>
        </p:spPr>
        <p:txBody>
          <a:bodyPr anchorCtr="0" anchor="t" bIns="0" lIns="0" spcFirstLastPara="1" rIns="0" wrap="square" tIns="0">
            <a:noAutofit/>
          </a:bodyPr>
          <a:lstStyle>
            <a:lvl1pPr lvl="0" marR="18288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8" name="Google Shape;188;p5"/>
          <p:cNvSpPr txBox="1"/>
          <p:nvPr>
            <p:ph idx="4" type="subTitle"/>
          </p:nvPr>
        </p:nvSpPr>
        <p:spPr>
          <a:xfrm>
            <a:off x="4803332" y="2384250"/>
            <a:ext cx="2724900" cy="369300"/>
          </a:xfrm>
          <a:prstGeom prst="rect">
            <a:avLst/>
          </a:prstGeom>
        </p:spPr>
        <p:txBody>
          <a:bodyPr anchorCtr="0" anchor="t" bIns="0" lIns="0" spcFirstLastPara="1" rIns="0" wrap="square" tIns="0">
            <a:noAutofit/>
          </a:bodyPr>
          <a:lstStyle>
            <a:lvl1pPr indent="0" lvl="0" marL="0" marR="0" rtl="0" algn="ctr">
              <a:lnSpc>
                <a:spcPct val="100000"/>
              </a:lnSpc>
              <a:spcBef>
                <a:spcPts val="0"/>
              </a:spcBef>
              <a:spcAft>
                <a:spcPts val="0"/>
              </a:spcAft>
              <a:buClr>
                <a:schemeClr val="dk1"/>
              </a:buClr>
              <a:buSzPts val="2100"/>
              <a:buFont typeface="Khand"/>
              <a:buNone/>
              <a:defRPr b="1" sz="2100">
                <a:solidFill>
                  <a:schemeClr val="accent2"/>
                </a:solidFill>
                <a:latin typeface="Questrial"/>
                <a:ea typeface="Questrial"/>
                <a:cs typeface="Questrial"/>
                <a:sym typeface="Questria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9" name="Google Shape;189;p5"/>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0" name="Shape 190"/>
        <p:cNvGrpSpPr/>
        <p:nvPr/>
      </p:nvGrpSpPr>
      <p:grpSpPr>
        <a:xfrm>
          <a:off x="0" y="0"/>
          <a:ext cx="0" cy="0"/>
          <a:chOff x="0" y="0"/>
          <a:chExt cx="0" cy="0"/>
        </a:xfrm>
      </p:grpSpPr>
      <p:grpSp>
        <p:nvGrpSpPr>
          <p:cNvPr id="191" name="Google Shape;191;p6"/>
          <p:cNvGrpSpPr/>
          <p:nvPr/>
        </p:nvGrpSpPr>
        <p:grpSpPr>
          <a:xfrm>
            <a:off x="8132436" y="3683133"/>
            <a:ext cx="596701" cy="598667"/>
            <a:chOff x="1492272" y="1549837"/>
            <a:chExt cx="975001" cy="978213"/>
          </a:xfrm>
        </p:grpSpPr>
        <p:sp>
          <p:nvSpPr>
            <p:cNvPr id="192" name="Google Shape;192;p6"/>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6"/>
          <p:cNvGrpSpPr/>
          <p:nvPr/>
        </p:nvGrpSpPr>
        <p:grpSpPr>
          <a:xfrm>
            <a:off x="1058111" y="241433"/>
            <a:ext cx="596701" cy="598667"/>
            <a:chOff x="1492272" y="1549837"/>
            <a:chExt cx="975001" cy="978213"/>
          </a:xfrm>
        </p:grpSpPr>
        <p:sp>
          <p:nvSpPr>
            <p:cNvPr id="202" name="Google Shape;202;p6"/>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6"/>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6"/>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6"/>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6"/>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214" name="Google Shape;214;p6"/>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5" name="Shape 215"/>
        <p:cNvGrpSpPr/>
        <p:nvPr/>
      </p:nvGrpSpPr>
      <p:grpSpPr>
        <a:xfrm>
          <a:off x="0" y="0"/>
          <a:ext cx="0" cy="0"/>
          <a:chOff x="0" y="0"/>
          <a:chExt cx="0" cy="0"/>
        </a:xfrm>
      </p:grpSpPr>
      <p:grpSp>
        <p:nvGrpSpPr>
          <p:cNvPr id="216" name="Google Shape;216;p7"/>
          <p:cNvGrpSpPr/>
          <p:nvPr/>
        </p:nvGrpSpPr>
        <p:grpSpPr>
          <a:xfrm>
            <a:off x="240061" y="1658058"/>
            <a:ext cx="596701" cy="598667"/>
            <a:chOff x="1492272" y="1549837"/>
            <a:chExt cx="975001" cy="978213"/>
          </a:xfrm>
        </p:grpSpPr>
        <p:sp>
          <p:nvSpPr>
            <p:cNvPr id="217" name="Google Shape;217;p7"/>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7"/>
          <p:cNvGrpSpPr/>
          <p:nvPr/>
        </p:nvGrpSpPr>
        <p:grpSpPr>
          <a:xfrm>
            <a:off x="8132436" y="3683133"/>
            <a:ext cx="596701" cy="598667"/>
            <a:chOff x="1492272" y="1549837"/>
            <a:chExt cx="975001" cy="978213"/>
          </a:xfrm>
        </p:grpSpPr>
        <p:sp>
          <p:nvSpPr>
            <p:cNvPr id="227" name="Google Shape;227;p7"/>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7"/>
          <p:cNvSpPr/>
          <p:nvPr/>
        </p:nvSpPr>
        <p:spPr>
          <a:xfrm>
            <a:off x="559900" y="690775"/>
            <a:ext cx="7718400" cy="4070100"/>
          </a:xfrm>
          <a:prstGeom prst="roundRect">
            <a:avLst>
              <a:gd fmla="val 5291" name="adj"/>
            </a:avLst>
          </a:prstGeom>
          <a:solidFill>
            <a:schemeClr val="lt1"/>
          </a:solid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 name="Google Shape;238;p7"/>
          <p:cNvCxnSpPr/>
          <p:nvPr/>
        </p:nvCxnSpPr>
        <p:spPr>
          <a:xfrm>
            <a:off x="712300" y="1098275"/>
            <a:ext cx="7719300" cy="0"/>
          </a:xfrm>
          <a:prstGeom prst="straightConnector1">
            <a:avLst/>
          </a:prstGeom>
          <a:noFill/>
          <a:ln cap="flat" cmpd="sng" w="9525">
            <a:solidFill>
              <a:schemeClr val="dk2"/>
            </a:solidFill>
            <a:prstDash val="solid"/>
            <a:round/>
            <a:headEnd len="med" w="med" type="none"/>
            <a:tailEnd len="med" w="med" type="none"/>
          </a:ln>
        </p:spPr>
      </p:cxnSp>
      <p:sp>
        <p:nvSpPr>
          <p:cNvPr id="239" name="Google Shape;239;p7"/>
          <p:cNvSpPr txBox="1"/>
          <p:nvPr>
            <p:ph idx="1" type="subTitle"/>
          </p:nvPr>
        </p:nvSpPr>
        <p:spPr>
          <a:xfrm>
            <a:off x="1920900" y="1581013"/>
            <a:ext cx="5302200" cy="2250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800"/>
              <a:buChar char="●"/>
              <a:defRPr sz="16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40" name="Google Shape;240;p7"/>
          <p:cNvSpPr txBox="1"/>
          <p:nvPr>
            <p:ph type="title"/>
          </p:nvPr>
        </p:nvSpPr>
        <p:spPr>
          <a:xfrm>
            <a:off x="713225" y="539500"/>
            <a:ext cx="7717500" cy="558900"/>
          </a:xfrm>
          <a:prstGeom prst="rect">
            <a:avLst/>
          </a:prstGeom>
        </p:spPr>
        <p:txBody>
          <a:bodyPr anchorCtr="0" anchor="t" bIns="0" lIns="0" spcFirstLastPara="1" rIns="0" wrap="square" tIns="0">
            <a:noAutofit/>
          </a:bodyPr>
          <a:lstStyle>
            <a:lvl1pPr lvl="0" rtl="0" algn="ctr">
              <a:spcBef>
                <a:spcPts val="0"/>
              </a:spcBef>
              <a:spcAft>
                <a:spcPts val="0"/>
              </a:spcAft>
              <a:buSzPts val="28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1" name="Shape 241"/>
        <p:cNvGrpSpPr/>
        <p:nvPr/>
      </p:nvGrpSpPr>
      <p:grpSpPr>
        <a:xfrm>
          <a:off x="0" y="0"/>
          <a:ext cx="0" cy="0"/>
          <a:chOff x="0" y="0"/>
          <a:chExt cx="0" cy="0"/>
        </a:xfrm>
      </p:grpSpPr>
      <p:sp>
        <p:nvSpPr>
          <p:cNvPr id="242" name="Google Shape;242;p8"/>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8"/>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248" name="Google Shape;248;p8"/>
          <p:cNvSpPr txBox="1"/>
          <p:nvPr>
            <p:ph type="title"/>
          </p:nvPr>
        </p:nvSpPr>
        <p:spPr>
          <a:xfrm>
            <a:off x="2107475" y="1768450"/>
            <a:ext cx="4777500" cy="1631100"/>
          </a:xfrm>
          <a:prstGeom prst="rect">
            <a:avLst/>
          </a:prstGeom>
        </p:spPr>
        <p:txBody>
          <a:bodyPr anchorCtr="0" anchor="t" bIns="0" lIns="0" spcFirstLastPara="1" rIns="0" wrap="square" tIns="0">
            <a:noAutofit/>
          </a:bodyPr>
          <a:lstStyle>
            <a:lvl1pPr lvl="0" algn="ctr">
              <a:lnSpc>
                <a:spcPct val="80000"/>
              </a:lnSpc>
              <a:spcBef>
                <a:spcPts val="0"/>
              </a:spcBef>
              <a:spcAft>
                <a:spcPts val="0"/>
              </a:spcAft>
              <a:buSzPts val="4800"/>
              <a:buNone/>
              <a:defRPr sz="7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9" name="Shape 249"/>
        <p:cNvGrpSpPr/>
        <p:nvPr/>
      </p:nvGrpSpPr>
      <p:grpSpPr>
        <a:xfrm>
          <a:off x="0" y="0"/>
          <a:ext cx="0" cy="0"/>
          <a:chOff x="0" y="0"/>
          <a:chExt cx="0" cy="0"/>
        </a:xfrm>
      </p:grpSpPr>
      <p:sp>
        <p:nvSpPr>
          <p:cNvPr id="250" name="Google Shape;250;p9"/>
          <p:cNvSpPr/>
          <p:nvPr/>
        </p:nvSpPr>
        <p:spPr>
          <a:xfrm>
            <a:off x="559900" y="690775"/>
            <a:ext cx="7718400" cy="4070100"/>
          </a:xfrm>
          <a:prstGeom prst="roundRect">
            <a:avLst>
              <a:gd fmla="val 5291"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9"/>
          <p:cNvGrpSpPr/>
          <p:nvPr/>
        </p:nvGrpSpPr>
        <p:grpSpPr>
          <a:xfrm flipH="1">
            <a:off x="4273661" y="236221"/>
            <a:ext cx="596701" cy="598667"/>
            <a:chOff x="1492272" y="1549837"/>
            <a:chExt cx="975001" cy="978213"/>
          </a:xfrm>
        </p:grpSpPr>
        <p:sp>
          <p:nvSpPr>
            <p:cNvPr id="252" name="Google Shape;252;p9"/>
            <p:cNvSpPr/>
            <p:nvPr/>
          </p:nvSpPr>
          <p:spPr>
            <a:xfrm>
              <a:off x="1610340" y="1676149"/>
              <a:ext cx="727129" cy="728806"/>
            </a:xfrm>
            <a:custGeom>
              <a:rect b="b" l="l" r="r" t="t"/>
              <a:pathLst>
                <a:path extrusionOk="0" h="5216" w="5204">
                  <a:moveTo>
                    <a:pt x="2608" y="1346"/>
                  </a:moveTo>
                  <a:cubicBezTo>
                    <a:pt x="3287" y="1346"/>
                    <a:pt x="3858" y="1906"/>
                    <a:pt x="3858" y="2597"/>
                  </a:cubicBezTo>
                  <a:cubicBezTo>
                    <a:pt x="3858" y="3275"/>
                    <a:pt x="3298" y="3847"/>
                    <a:pt x="2608" y="3847"/>
                  </a:cubicBezTo>
                  <a:cubicBezTo>
                    <a:pt x="1917" y="3847"/>
                    <a:pt x="1358" y="3299"/>
                    <a:pt x="1358" y="2597"/>
                  </a:cubicBezTo>
                  <a:cubicBezTo>
                    <a:pt x="1358" y="1906"/>
                    <a:pt x="1905" y="1346"/>
                    <a:pt x="2608" y="1346"/>
                  </a:cubicBezTo>
                  <a:close/>
                  <a:moveTo>
                    <a:pt x="2608" y="1"/>
                  </a:moveTo>
                  <a:cubicBezTo>
                    <a:pt x="1179" y="1"/>
                    <a:pt x="0" y="1168"/>
                    <a:pt x="0" y="2608"/>
                  </a:cubicBezTo>
                  <a:cubicBezTo>
                    <a:pt x="0" y="4037"/>
                    <a:pt x="1155" y="5216"/>
                    <a:pt x="2608" y="5216"/>
                  </a:cubicBezTo>
                  <a:cubicBezTo>
                    <a:pt x="4037" y="5216"/>
                    <a:pt x="5203" y="4037"/>
                    <a:pt x="5203" y="2608"/>
                  </a:cubicBezTo>
                  <a:cubicBezTo>
                    <a:pt x="5203" y="1180"/>
                    <a:pt x="4049" y="1"/>
                    <a:pt x="26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a:off x="1879869" y="1549837"/>
              <a:ext cx="203020" cy="217971"/>
            </a:xfrm>
            <a:custGeom>
              <a:rect b="b" l="l" r="r" t="t"/>
              <a:pathLst>
                <a:path extrusionOk="0" h="1560" w="1453">
                  <a:moveTo>
                    <a:pt x="203" y="0"/>
                  </a:moveTo>
                  <a:cubicBezTo>
                    <a:pt x="95" y="0"/>
                    <a:pt x="0" y="95"/>
                    <a:pt x="0" y="191"/>
                  </a:cubicBezTo>
                  <a:lnTo>
                    <a:pt x="0" y="1560"/>
                  </a:lnTo>
                  <a:lnTo>
                    <a:pt x="1453" y="1560"/>
                  </a:lnTo>
                  <a:lnTo>
                    <a:pt x="1453" y="191"/>
                  </a:lnTo>
                  <a:cubicBezTo>
                    <a:pt x="1453" y="95"/>
                    <a:pt x="1358" y="0"/>
                    <a:pt x="1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a:off x="1878192" y="2308403"/>
              <a:ext cx="201344" cy="219648"/>
            </a:xfrm>
            <a:custGeom>
              <a:rect b="b" l="l" r="r" t="t"/>
              <a:pathLst>
                <a:path extrusionOk="0" h="1572" w="1441">
                  <a:moveTo>
                    <a:pt x="0" y="0"/>
                  </a:moveTo>
                  <a:lnTo>
                    <a:pt x="0" y="1370"/>
                  </a:lnTo>
                  <a:cubicBezTo>
                    <a:pt x="0" y="1477"/>
                    <a:pt x="96" y="1572"/>
                    <a:pt x="191" y="1572"/>
                  </a:cubicBezTo>
                  <a:lnTo>
                    <a:pt x="1250" y="1572"/>
                  </a:lnTo>
                  <a:cubicBezTo>
                    <a:pt x="1358" y="1572"/>
                    <a:pt x="1441" y="1477"/>
                    <a:pt x="1429" y="1370"/>
                  </a:cubicBezTo>
                  <a:lnTo>
                    <a:pt x="14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a:off x="1492272" y="1937434"/>
              <a:ext cx="217971" cy="201344"/>
            </a:xfrm>
            <a:custGeom>
              <a:rect b="b" l="l" r="r" t="t"/>
              <a:pathLst>
                <a:path extrusionOk="0" h="1441" w="1560">
                  <a:moveTo>
                    <a:pt x="191" y="0"/>
                  </a:moveTo>
                  <a:cubicBezTo>
                    <a:pt x="83" y="0"/>
                    <a:pt x="0" y="84"/>
                    <a:pt x="0" y="191"/>
                  </a:cubicBezTo>
                  <a:lnTo>
                    <a:pt x="0" y="1250"/>
                  </a:lnTo>
                  <a:cubicBezTo>
                    <a:pt x="0" y="1346"/>
                    <a:pt x="83" y="1441"/>
                    <a:pt x="191" y="1441"/>
                  </a:cubicBezTo>
                  <a:lnTo>
                    <a:pt x="1560" y="1441"/>
                  </a:lnTo>
                  <a:lnTo>
                    <a:pt x="1560" y="12"/>
                  </a:lnTo>
                  <a:lnTo>
                    <a:pt x="1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a:off x="2249162" y="1940508"/>
              <a:ext cx="218111" cy="199946"/>
            </a:xfrm>
            <a:custGeom>
              <a:rect b="b" l="l" r="r" t="t"/>
              <a:pathLst>
                <a:path extrusionOk="0" h="1431" w="1561">
                  <a:moveTo>
                    <a:pt x="1388" y="1"/>
                  </a:moveTo>
                  <a:cubicBezTo>
                    <a:pt x="1382" y="1"/>
                    <a:pt x="1376" y="1"/>
                    <a:pt x="1370" y="2"/>
                  </a:cubicBezTo>
                  <a:lnTo>
                    <a:pt x="0" y="2"/>
                  </a:lnTo>
                  <a:lnTo>
                    <a:pt x="0" y="1431"/>
                  </a:lnTo>
                  <a:lnTo>
                    <a:pt x="1370" y="1431"/>
                  </a:lnTo>
                  <a:cubicBezTo>
                    <a:pt x="1465" y="1431"/>
                    <a:pt x="1560" y="1347"/>
                    <a:pt x="1560" y="1240"/>
                  </a:cubicBezTo>
                  <a:lnTo>
                    <a:pt x="1560" y="181"/>
                  </a:lnTo>
                  <a:cubicBezTo>
                    <a:pt x="1560" y="80"/>
                    <a:pt x="1477" y="1"/>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1572055" y="1633812"/>
              <a:ext cx="287973" cy="283781"/>
            </a:xfrm>
            <a:custGeom>
              <a:rect b="b" l="l" r="r" t="t"/>
              <a:pathLst>
                <a:path extrusionOk="0" h="2031" w="2061">
                  <a:moveTo>
                    <a:pt x="955" y="0"/>
                  </a:moveTo>
                  <a:cubicBezTo>
                    <a:pt x="905" y="0"/>
                    <a:pt x="858" y="18"/>
                    <a:pt x="822" y="54"/>
                  </a:cubicBezTo>
                  <a:lnTo>
                    <a:pt x="72" y="804"/>
                  </a:lnTo>
                  <a:cubicBezTo>
                    <a:pt x="1" y="875"/>
                    <a:pt x="1" y="995"/>
                    <a:pt x="72" y="1066"/>
                  </a:cubicBezTo>
                  <a:lnTo>
                    <a:pt x="1048" y="2030"/>
                  </a:lnTo>
                  <a:lnTo>
                    <a:pt x="2060" y="1018"/>
                  </a:lnTo>
                  <a:lnTo>
                    <a:pt x="1096" y="54"/>
                  </a:lnTo>
                  <a:cubicBezTo>
                    <a:pt x="1054" y="18"/>
                    <a:pt x="1004" y="0"/>
                    <a:pt x="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2099377" y="2158618"/>
              <a:ext cx="286297" cy="285458"/>
            </a:xfrm>
            <a:custGeom>
              <a:rect b="b" l="l" r="r" t="t"/>
              <a:pathLst>
                <a:path extrusionOk="0" h="2043" w="2049">
                  <a:moveTo>
                    <a:pt x="1013" y="1"/>
                  </a:moveTo>
                  <a:lnTo>
                    <a:pt x="1" y="1013"/>
                  </a:lnTo>
                  <a:lnTo>
                    <a:pt x="965" y="1989"/>
                  </a:lnTo>
                  <a:cubicBezTo>
                    <a:pt x="1001" y="2025"/>
                    <a:pt x="1049" y="2043"/>
                    <a:pt x="1096" y="2043"/>
                  </a:cubicBezTo>
                  <a:cubicBezTo>
                    <a:pt x="1144" y="2043"/>
                    <a:pt x="1191" y="2025"/>
                    <a:pt x="1227" y="1989"/>
                  </a:cubicBezTo>
                  <a:lnTo>
                    <a:pt x="1977" y="1239"/>
                  </a:lnTo>
                  <a:cubicBezTo>
                    <a:pt x="2049" y="1168"/>
                    <a:pt x="2049" y="1049"/>
                    <a:pt x="1977" y="977"/>
                  </a:cubicBezTo>
                  <a:lnTo>
                    <a:pt x="1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2099377" y="1633812"/>
              <a:ext cx="286297" cy="283781"/>
            </a:xfrm>
            <a:custGeom>
              <a:rect b="b" l="l" r="r" t="t"/>
              <a:pathLst>
                <a:path extrusionOk="0" h="2031" w="2049">
                  <a:moveTo>
                    <a:pt x="1096" y="0"/>
                  </a:moveTo>
                  <a:cubicBezTo>
                    <a:pt x="1049" y="0"/>
                    <a:pt x="1001" y="18"/>
                    <a:pt x="965" y="54"/>
                  </a:cubicBezTo>
                  <a:lnTo>
                    <a:pt x="1" y="1018"/>
                  </a:lnTo>
                  <a:lnTo>
                    <a:pt x="1013" y="2030"/>
                  </a:lnTo>
                  <a:lnTo>
                    <a:pt x="1977" y="1066"/>
                  </a:lnTo>
                  <a:cubicBezTo>
                    <a:pt x="2049" y="995"/>
                    <a:pt x="2049" y="875"/>
                    <a:pt x="1977" y="804"/>
                  </a:cubicBezTo>
                  <a:lnTo>
                    <a:pt x="1227" y="54"/>
                  </a:lnTo>
                  <a:cubicBezTo>
                    <a:pt x="1191" y="18"/>
                    <a:pt x="1144"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1570378" y="2158618"/>
              <a:ext cx="287973" cy="285458"/>
            </a:xfrm>
            <a:custGeom>
              <a:rect b="b" l="l" r="r" t="t"/>
              <a:pathLst>
                <a:path extrusionOk="0" h="2043" w="2061">
                  <a:moveTo>
                    <a:pt x="1048" y="1"/>
                  </a:moveTo>
                  <a:lnTo>
                    <a:pt x="72" y="977"/>
                  </a:lnTo>
                  <a:cubicBezTo>
                    <a:pt x="1" y="1049"/>
                    <a:pt x="1" y="1168"/>
                    <a:pt x="72" y="1239"/>
                  </a:cubicBezTo>
                  <a:lnTo>
                    <a:pt x="822" y="1989"/>
                  </a:lnTo>
                  <a:cubicBezTo>
                    <a:pt x="864" y="2025"/>
                    <a:pt x="914" y="2043"/>
                    <a:pt x="962" y="2043"/>
                  </a:cubicBezTo>
                  <a:cubicBezTo>
                    <a:pt x="1010" y="2043"/>
                    <a:pt x="1054" y="2025"/>
                    <a:pt x="1084" y="1989"/>
                  </a:cubicBezTo>
                  <a:lnTo>
                    <a:pt x="2060" y="1013"/>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9"/>
          <p:cNvSpPr/>
          <p:nvPr/>
        </p:nvSpPr>
        <p:spPr>
          <a:xfrm>
            <a:off x="712300" y="538375"/>
            <a:ext cx="7718400" cy="4070100"/>
          </a:xfrm>
          <a:prstGeom prst="roundRect">
            <a:avLst>
              <a:gd fmla="val 529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934437" y="641655"/>
            <a:ext cx="138723" cy="138800"/>
          </a:xfrm>
          <a:custGeom>
            <a:rect b="b" l="l" r="r" t="t"/>
            <a:pathLst>
              <a:path extrusionOk="0" h="1806" w="1805">
                <a:moveTo>
                  <a:pt x="903" y="1"/>
                </a:moveTo>
                <a:cubicBezTo>
                  <a:pt x="401" y="1"/>
                  <a:pt x="0" y="402"/>
                  <a:pt x="0" y="903"/>
                </a:cubicBezTo>
                <a:cubicBezTo>
                  <a:pt x="0" y="1404"/>
                  <a:pt x="401" y="1805"/>
                  <a:pt x="903" y="1805"/>
                </a:cubicBezTo>
                <a:cubicBezTo>
                  <a:pt x="1404" y="1805"/>
                  <a:pt x="1805" y="1404"/>
                  <a:pt x="1805" y="903"/>
                </a:cubicBezTo>
                <a:cubicBezTo>
                  <a:pt x="1805" y="402"/>
                  <a:pt x="1404" y="1"/>
                  <a:pt x="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1163620" y="641655"/>
            <a:ext cx="138800" cy="138800"/>
          </a:xfrm>
          <a:custGeom>
            <a:rect b="b" l="l" r="r" t="t"/>
            <a:pathLst>
              <a:path extrusionOk="0" h="1806" w="1806">
                <a:moveTo>
                  <a:pt x="903" y="1"/>
                </a:moveTo>
                <a:cubicBezTo>
                  <a:pt x="402" y="1"/>
                  <a:pt x="1" y="402"/>
                  <a:pt x="1" y="903"/>
                </a:cubicBezTo>
                <a:cubicBezTo>
                  <a:pt x="1" y="1404"/>
                  <a:pt x="402" y="1805"/>
                  <a:pt x="903" y="1805"/>
                </a:cubicBezTo>
                <a:cubicBezTo>
                  <a:pt x="1404" y="1805"/>
                  <a:pt x="1805" y="1404"/>
                  <a:pt x="1805" y="903"/>
                </a:cubicBezTo>
                <a:cubicBezTo>
                  <a:pt x="1805" y="402"/>
                  <a:pt x="1404" y="1"/>
                  <a:pt x="9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a:off x="1392881" y="641655"/>
            <a:ext cx="138723" cy="138800"/>
          </a:xfrm>
          <a:custGeom>
            <a:rect b="b" l="l" r="r" t="t"/>
            <a:pathLst>
              <a:path extrusionOk="0" fill="none" h="1806" w="1805">
                <a:moveTo>
                  <a:pt x="1805" y="903"/>
                </a:moveTo>
                <a:cubicBezTo>
                  <a:pt x="1805" y="1404"/>
                  <a:pt x="1404" y="1805"/>
                  <a:pt x="902" y="1805"/>
                </a:cubicBezTo>
                <a:cubicBezTo>
                  <a:pt x="401" y="1805"/>
                  <a:pt x="0" y="1404"/>
                  <a:pt x="0" y="903"/>
                </a:cubicBezTo>
                <a:cubicBezTo>
                  <a:pt x="0" y="402"/>
                  <a:pt x="401" y="1"/>
                  <a:pt x="902" y="1"/>
                </a:cubicBezTo>
                <a:cubicBezTo>
                  <a:pt x="1404" y="1"/>
                  <a:pt x="1805" y="402"/>
                  <a:pt x="1805" y="903"/>
                </a:cubicBezTo>
                <a:close/>
              </a:path>
            </a:pathLst>
          </a:custGeom>
          <a:noFill/>
          <a:ln cap="flat" cmpd="sng" w="95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 name="Google Shape;265;p9"/>
          <p:cNvCxnSpPr/>
          <p:nvPr/>
        </p:nvCxnSpPr>
        <p:spPr>
          <a:xfrm>
            <a:off x="712300" y="869675"/>
            <a:ext cx="7719300" cy="0"/>
          </a:xfrm>
          <a:prstGeom prst="straightConnector1">
            <a:avLst/>
          </a:prstGeom>
          <a:noFill/>
          <a:ln cap="flat" cmpd="sng" w="9525">
            <a:solidFill>
              <a:schemeClr val="dk2"/>
            </a:solidFill>
            <a:prstDash val="solid"/>
            <a:round/>
            <a:headEnd len="med" w="med" type="none"/>
            <a:tailEnd len="med" w="med" type="none"/>
          </a:ln>
        </p:spPr>
      </p:cxnSp>
      <p:sp>
        <p:nvSpPr>
          <p:cNvPr id="266" name="Google Shape;266;p9"/>
          <p:cNvSpPr txBox="1"/>
          <p:nvPr>
            <p:ph type="title"/>
          </p:nvPr>
        </p:nvSpPr>
        <p:spPr>
          <a:xfrm>
            <a:off x="1021500" y="1907425"/>
            <a:ext cx="7101000" cy="580200"/>
          </a:xfrm>
          <a:prstGeom prst="rect">
            <a:avLst/>
          </a:prstGeom>
        </p:spPr>
        <p:txBody>
          <a:bodyPr anchorCtr="0" anchor="t" bIns="0" lIns="0" spcFirstLastPara="1" rIns="0" wrap="square" tIns="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67" name="Google Shape;267;p9"/>
          <p:cNvSpPr txBox="1"/>
          <p:nvPr>
            <p:ph idx="1" type="subTitle"/>
          </p:nvPr>
        </p:nvSpPr>
        <p:spPr>
          <a:xfrm>
            <a:off x="1811550" y="2697150"/>
            <a:ext cx="5284800" cy="5802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8" name="Shape 268"/>
        <p:cNvGrpSpPr/>
        <p:nvPr/>
      </p:nvGrpSpPr>
      <p:grpSpPr>
        <a:xfrm>
          <a:off x="0" y="0"/>
          <a:ext cx="0" cy="0"/>
          <a:chOff x="0" y="0"/>
          <a:chExt cx="0" cy="0"/>
        </a:xfrm>
      </p:grpSpPr>
      <p:sp>
        <p:nvSpPr>
          <p:cNvPr id="269" name="Google Shape;269;p10"/>
          <p:cNvSpPr txBox="1"/>
          <p:nvPr>
            <p:ph idx="1" type="body"/>
          </p:nvPr>
        </p:nvSpPr>
        <p:spPr>
          <a:xfrm>
            <a:off x="4191475" y="3390000"/>
            <a:ext cx="4239300" cy="876300"/>
          </a:xfrm>
          <a:prstGeom prst="rect">
            <a:avLst/>
          </a:prstGeom>
        </p:spPr>
        <p:txBody>
          <a:bodyPr anchorCtr="0" anchor="t" bIns="0" lIns="0" spcFirstLastPara="1" rIns="0" wrap="square" tIns="0">
            <a:noAutofit/>
          </a:bodyPr>
          <a:lstStyle>
            <a:lvl1pPr indent="-228600" lvl="0" marL="457200" algn="r">
              <a:lnSpc>
                <a:spcPct val="80000"/>
              </a:lnSpc>
              <a:spcBef>
                <a:spcPts val="0"/>
              </a:spcBef>
              <a:spcAft>
                <a:spcPts val="0"/>
              </a:spcAft>
              <a:buSzPts val="1800"/>
              <a:buNone/>
              <a:defRPr sz="3200">
                <a:solidFill>
                  <a:schemeClr val="lt1"/>
                </a:solidFill>
                <a:latin typeface="Questrial"/>
                <a:ea typeface="Questrial"/>
                <a:cs typeface="Questrial"/>
                <a:sym typeface="Questrial"/>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accent3"/>
              </a:buClr>
              <a:buSzPts val="2800"/>
              <a:buFont typeface="Questrial"/>
              <a:buNone/>
              <a:defRPr b="1" sz="2800">
                <a:solidFill>
                  <a:schemeClr val="accent3"/>
                </a:solidFill>
                <a:latin typeface="Questrial"/>
                <a:ea typeface="Questrial"/>
                <a:cs typeface="Questrial"/>
                <a:sym typeface="Questrial"/>
              </a:defRPr>
            </a:lvl1pPr>
            <a:lvl2pPr lvl="1">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2pPr>
            <a:lvl3pPr lvl="2">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3pPr>
            <a:lvl4pPr lvl="3">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4pPr>
            <a:lvl5pPr lvl="4">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5pPr>
            <a:lvl6pPr lvl="5">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6pPr>
            <a:lvl7pPr lvl="6">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7pPr>
            <a:lvl8pPr lvl="7">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8pPr>
            <a:lvl9pPr lvl="8">
              <a:spcBef>
                <a:spcPts val="0"/>
              </a:spcBef>
              <a:spcAft>
                <a:spcPts val="0"/>
              </a:spcAft>
              <a:buClr>
                <a:schemeClr val="accent3"/>
              </a:buClr>
              <a:buSzPts val="2800"/>
              <a:buFont typeface="Rajdhani"/>
              <a:buNone/>
              <a:defRPr b="1" sz="2800">
                <a:solidFill>
                  <a:schemeClr val="accent3"/>
                </a:solidFill>
                <a:latin typeface="Rajdhani"/>
                <a:ea typeface="Rajdhani"/>
                <a:cs typeface="Rajdhani"/>
                <a:sym typeface="Rajdhani"/>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0" lIns="0" spcFirstLastPara="1" rIns="0" wrap="square" tIns="0">
            <a:noAutofit/>
          </a:bodyPr>
          <a:lstStyle>
            <a:lvl1pPr indent="-342900" lvl="0" marL="457200">
              <a:lnSpc>
                <a:spcPct val="100000"/>
              </a:lnSpc>
              <a:spcBef>
                <a:spcPts val="0"/>
              </a:spcBef>
              <a:spcAft>
                <a:spcPts val="0"/>
              </a:spcAft>
              <a:buClr>
                <a:schemeClr val="dk1"/>
              </a:buClr>
              <a:buSzPts val="1800"/>
              <a:buFont typeface="Barlow"/>
              <a:buChar char="●"/>
              <a:defRPr sz="1800">
                <a:solidFill>
                  <a:schemeClr val="dk1"/>
                </a:solidFill>
                <a:latin typeface="Barlow"/>
                <a:ea typeface="Barlow"/>
                <a:cs typeface="Barlow"/>
                <a:sym typeface="Barlow"/>
              </a:defRPr>
            </a:lvl1pPr>
            <a:lvl2pPr indent="-317500" lvl="1" marL="9144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jp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25.png"/><Relationship Id="rId5" Type="http://schemas.openxmlformats.org/officeDocument/2006/relationships/image" Target="../media/image22.png"/><Relationship Id="rId6" Type="http://schemas.openxmlformats.org/officeDocument/2006/relationships/image" Target="../media/image20.png"/><Relationship Id="rId7"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23.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7.png"/><Relationship Id="rId4" Type="http://schemas.openxmlformats.org/officeDocument/2006/relationships/image" Target="../media/image14.png"/><Relationship Id="rId5" Type="http://schemas.openxmlformats.org/officeDocument/2006/relationships/image" Target="../media/image12.png"/><Relationship Id="rId6" Type="http://schemas.openxmlformats.org/officeDocument/2006/relationships/image" Target="../media/image3.png"/><Relationship Id="rId7"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30.png"/><Relationship Id="rId7"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17.png"/><Relationship Id="rId5" Type="http://schemas.openxmlformats.org/officeDocument/2006/relationships/image" Target="../media/image26.png"/><Relationship Id="rId6" Type="http://schemas.openxmlformats.org/officeDocument/2006/relationships/image" Target="../media/image28.png"/><Relationship Id="rId7"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6" name="Shape 686"/>
        <p:cNvGrpSpPr/>
        <p:nvPr/>
      </p:nvGrpSpPr>
      <p:grpSpPr>
        <a:xfrm>
          <a:off x="0" y="0"/>
          <a:ext cx="0" cy="0"/>
          <a:chOff x="0" y="0"/>
          <a:chExt cx="0" cy="0"/>
        </a:xfrm>
      </p:grpSpPr>
      <p:sp>
        <p:nvSpPr>
          <p:cNvPr id="687" name="Google Shape;687;p36"/>
          <p:cNvSpPr/>
          <p:nvPr/>
        </p:nvSpPr>
        <p:spPr>
          <a:xfrm>
            <a:off x="-103248" y="3714174"/>
            <a:ext cx="136651" cy="138188"/>
          </a:xfrm>
          <a:custGeom>
            <a:rect b="b" l="l" r="r" t="t"/>
            <a:pathLst>
              <a:path extrusionOk="0" fill="none" h="989" w="978">
                <a:moveTo>
                  <a:pt x="977" y="488"/>
                </a:moveTo>
                <a:cubicBezTo>
                  <a:pt x="977" y="762"/>
                  <a:pt x="763" y="988"/>
                  <a:pt x="489" y="988"/>
                </a:cubicBezTo>
                <a:cubicBezTo>
                  <a:pt x="215" y="988"/>
                  <a:pt x="1" y="762"/>
                  <a:pt x="1" y="488"/>
                </a:cubicBezTo>
                <a:cubicBezTo>
                  <a:pt x="1" y="226"/>
                  <a:pt x="215" y="0"/>
                  <a:pt x="489" y="0"/>
                </a:cubicBezTo>
                <a:cubicBezTo>
                  <a:pt x="763" y="0"/>
                  <a:pt x="977" y="226"/>
                  <a:pt x="977" y="488"/>
                </a:cubicBezTo>
                <a:close/>
              </a:path>
            </a:pathLst>
          </a:custGeom>
          <a:noFill/>
          <a:ln cap="flat" cmpd="sng" w="1775">
            <a:solidFill>
              <a:srgbClr val="E3B4B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6"/>
          <p:cNvSpPr/>
          <p:nvPr/>
        </p:nvSpPr>
        <p:spPr>
          <a:xfrm flipH="1">
            <a:off x="7886594" y="2446529"/>
            <a:ext cx="362689" cy="348502"/>
          </a:xfrm>
          <a:custGeom>
            <a:rect b="b" l="l" r="r" t="t"/>
            <a:pathLst>
              <a:path extrusionOk="0" fill="none" h="6166" w="6417">
                <a:moveTo>
                  <a:pt x="5915" y="0"/>
                </a:moveTo>
                <a:lnTo>
                  <a:pt x="501" y="0"/>
                </a:lnTo>
                <a:cubicBezTo>
                  <a:pt x="226" y="0"/>
                  <a:pt x="0" y="251"/>
                  <a:pt x="0" y="527"/>
                </a:cubicBezTo>
                <a:lnTo>
                  <a:pt x="0" y="3559"/>
                </a:lnTo>
                <a:cubicBezTo>
                  <a:pt x="0" y="3860"/>
                  <a:pt x="226" y="4086"/>
                  <a:pt x="501" y="4086"/>
                </a:cubicBezTo>
                <a:lnTo>
                  <a:pt x="2707" y="4086"/>
                </a:lnTo>
                <a:lnTo>
                  <a:pt x="4562" y="6166"/>
                </a:lnTo>
                <a:lnTo>
                  <a:pt x="4562" y="4161"/>
                </a:lnTo>
                <a:lnTo>
                  <a:pt x="5940" y="4136"/>
                </a:lnTo>
                <a:cubicBezTo>
                  <a:pt x="6216" y="4136"/>
                  <a:pt x="6416" y="3885"/>
                  <a:pt x="6416" y="3609"/>
                </a:cubicBezTo>
                <a:lnTo>
                  <a:pt x="6416" y="527"/>
                </a:lnTo>
                <a:cubicBezTo>
                  <a:pt x="6416" y="251"/>
                  <a:pt x="6191" y="0"/>
                  <a:pt x="5915" y="0"/>
                </a:cubicBezTo>
                <a:close/>
              </a:path>
            </a:pathLst>
          </a:custGeom>
          <a:noFill/>
          <a:ln cap="flat" cmpd="sng" w="50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7877317" y="3125699"/>
            <a:ext cx="154469" cy="155882"/>
          </a:xfrm>
          <a:custGeom>
            <a:rect b="b" l="l" r="r" t="t"/>
            <a:pathLst>
              <a:path extrusionOk="0" fill="none" h="2758" w="2733">
                <a:moveTo>
                  <a:pt x="2732" y="1379"/>
                </a:moveTo>
                <a:cubicBezTo>
                  <a:pt x="2732" y="2156"/>
                  <a:pt x="2131" y="2758"/>
                  <a:pt x="1379" y="2758"/>
                </a:cubicBezTo>
                <a:cubicBezTo>
                  <a:pt x="627" y="2758"/>
                  <a:pt x="1" y="2156"/>
                  <a:pt x="1" y="1379"/>
                </a:cubicBezTo>
                <a:cubicBezTo>
                  <a:pt x="1" y="627"/>
                  <a:pt x="627" y="1"/>
                  <a:pt x="1379" y="1"/>
                </a:cubicBezTo>
                <a:cubicBezTo>
                  <a:pt x="2131" y="1"/>
                  <a:pt x="2732" y="627"/>
                  <a:pt x="2732" y="1379"/>
                </a:cubicBezTo>
                <a:close/>
              </a:path>
            </a:pathLst>
          </a:custGeom>
          <a:noFill/>
          <a:ln cap="flat" cmpd="sng" w="50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6"/>
          <p:cNvSpPr/>
          <p:nvPr/>
        </p:nvSpPr>
        <p:spPr>
          <a:xfrm>
            <a:off x="8031779" y="3329754"/>
            <a:ext cx="111966" cy="113379"/>
          </a:xfrm>
          <a:custGeom>
            <a:rect b="b" l="l" r="r" t="t"/>
            <a:pathLst>
              <a:path extrusionOk="0" fill="none" h="2006" w="1981">
                <a:moveTo>
                  <a:pt x="1981" y="1003"/>
                </a:moveTo>
                <a:cubicBezTo>
                  <a:pt x="1981" y="1555"/>
                  <a:pt x="1530" y="2006"/>
                  <a:pt x="978" y="2006"/>
                </a:cubicBezTo>
                <a:cubicBezTo>
                  <a:pt x="427" y="2006"/>
                  <a:pt x="1" y="1555"/>
                  <a:pt x="1" y="1003"/>
                </a:cubicBezTo>
                <a:cubicBezTo>
                  <a:pt x="1" y="452"/>
                  <a:pt x="427" y="1"/>
                  <a:pt x="978" y="1"/>
                </a:cubicBezTo>
                <a:cubicBezTo>
                  <a:pt x="1530" y="1"/>
                  <a:pt x="1981" y="452"/>
                  <a:pt x="1981" y="1003"/>
                </a:cubicBezTo>
                <a:close/>
              </a:path>
            </a:pathLst>
          </a:custGeom>
          <a:noFill/>
          <a:ln cap="flat" cmpd="sng" w="5025">
            <a:solidFill>
              <a:srgbClr val="D59090"/>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36"/>
          <p:cNvGrpSpPr/>
          <p:nvPr/>
        </p:nvGrpSpPr>
        <p:grpSpPr>
          <a:xfrm>
            <a:off x="4052688" y="3990525"/>
            <a:ext cx="1044900" cy="271500"/>
            <a:chOff x="4052688" y="3685725"/>
            <a:chExt cx="1044900" cy="271500"/>
          </a:xfrm>
        </p:grpSpPr>
        <p:sp>
          <p:nvSpPr>
            <p:cNvPr id="692" name="Google Shape;692;p36"/>
            <p:cNvSpPr/>
            <p:nvPr/>
          </p:nvSpPr>
          <p:spPr>
            <a:xfrm>
              <a:off x="4052688" y="3685725"/>
              <a:ext cx="1044900" cy="271500"/>
            </a:xfrm>
            <a:prstGeom prst="roundRect">
              <a:avLst>
                <a:gd fmla="val 50000" name="adj"/>
              </a:avLst>
            </a:prstGeom>
            <a:noFill/>
            <a:ln cap="flat" cmpd="sng" w="9525">
              <a:solidFill>
                <a:srgbClr val="D590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36"/>
            <p:cNvGrpSpPr/>
            <p:nvPr/>
          </p:nvGrpSpPr>
          <p:grpSpPr>
            <a:xfrm>
              <a:off x="4250263" y="3758131"/>
              <a:ext cx="649750" cy="126600"/>
              <a:chOff x="7114850" y="4194031"/>
              <a:chExt cx="649750" cy="126600"/>
            </a:xfrm>
          </p:grpSpPr>
          <p:sp>
            <p:nvSpPr>
              <p:cNvPr id="694" name="Google Shape;694;p36"/>
              <p:cNvSpPr/>
              <p:nvPr/>
            </p:nvSpPr>
            <p:spPr>
              <a:xfrm>
                <a:off x="7114850" y="4194031"/>
                <a:ext cx="126600" cy="126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6"/>
              <p:cNvSpPr/>
              <p:nvPr/>
            </p:nvSpPr>
            <p:spPr>
              <a:xfrm>
                <a:off x="7376425" y="4194031"/>
                <a:ext cx="126600" cy="126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6"/>
              <p:cNvSpPr/>
              <p:nvPr/>
            </p:nvSpPr>
            <p:spPr>
              <a:xfrm>
                <a:off x="7638000" y="4194031"/>
                <a:ext cx="126600" cy="126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 name="Google Shape;697;p36"/>
          <p:cNvGrpSpPr/>
          <p:nvPr/>
        </p:nvGrpSpPr>
        <p:grpSpPr>
          <a:xfrm>
            <a:off x="5930149" y="1044631"/>
            <a:ext cx="1231383" cy="472043"/>
            <a:chOff x="9351116" y="893828"/>
            <a:chExt cx="787279" cy="301818"/>
          </a:xfrm>
        </p:grpSpPr>
        <p:grpSp>
          <p:nvGrpSpPr>
            <p:cNvPr id="698" name="Google Shape;698;p36"/>
            <p:cNvGrpSpPr/>
            <p:nvPr/>
          </p:nvGrpSpPr>
          <p:grpSpPr>
            <a:xfrm>
              <a:off x="9351116" y="893828"/>
              <a:ext cx="787279" cy="301818"/>
              <a:chOff x="6547050" y="1425918"/>
              <a:chExt cx="989541" cy="379359"/>
            </a:xfrm>
          </p:grpSpPr>
          <p:sp>
            <p:nvSpPr>
              <p:cNvPr id="699" name="Google Shape;699;p36"/>
              <p:cNvSpPr/>
              <p:nvPr/>
            </p:nvSpPr>
            <p:spPr>
              <a:xfrm>
                <a:off x="6547050" y="1425918"/>
                <a:ext cx="989541" cy="270357"/>
              </a:xfrm>
              <a:custGeom>
                <a:rect b="b" l="l" r="r" t="t"/>
                <a:pathLst>
                  <a:path extrusionOk="0" h="2954" w="10812">
                    <a:moveTo>
                      <a:pt x="346" y="1"/>
                    </a:moveTo>
                    <a:cubicBezTo>
                      <a:pt x="143" y="1"/>
                      <a:pt x="0" y="156"/>
                      <a:pt x="0" y="346"/>
                    </a:cubicBezTo>
                    <a:lnTo>
                      <a:pt x="0" y="2608"/>
                    </a:lnTo>
                    <a:cubicBezTo>
                      <a:pt x="0" y="2799"/>
                      <a:pt x="143" y="2954"/>
                      <a:pt x="346" y="2954"/>
                    </a:cubicBezTo>
                    <a:lnTo>
                      <a:pt x="10466" y="2954"/>
                    </a:lnTo>
                    <a:cubicBezTo>
                      <a:pt x="10644" y="2954"/>
                      <a:pt x="10811" y="2799"/>
                      <a:pt x="10811" y="2608"/>
                    </a:cubicBezTo>
                    <a:lnTo>
                      <a:pt x="10811" y="346"/>
                    </a:lnTo>
                    <a:cubicBezTo>
                      <a:pt x="10811" y="156"/>
                      <a:pt x="10656" y="1"/>
                      <a:pt x="104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6"/>
              <p:cNvSpPr/>
              <p:nvPr/>
            </p:nvSpPr>
            <p:spPr>
              <a:xfrm>
                <a:off x="7277119" y="1660214"/>
                <a:ext cx="153758" cy="145063"/>
              </a:xfrm>
              <a:custGeom>
                <a:rect b="b" l="l" r="r" t="t"/>
                <a:pathLst>
                  <a:path extrusionOk="0" h="1585" w="1680">
                    <a:moveTo>
                      <a:pt x="0" y="1"/>
                    </a:moveTo>
                    <a:lnTo>
                      <a:pt x="1679" y="1584"/>
                    </a:lnTo>
                    <a:lnTo>
                      <a:pt x="16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36"/>
            <p:cNvSpPr/>
            <p:nvPr/>
          </p:nvSpPr>
          <p:spPr>
            <a:xfrm>
              <a:off x="9619002" y="964094"/>
              <a:ext cx="411842" cy="73"/>
            </a:xfrm>
            <a:custGeom>
              <a:rect b="b" l="l" r="r" t="t"/>
              <a:pathLst>
                <a:path extrusionOk="0" fill="none" h="1" w="5656">
                  <a:moveTo>
                    <a:pt x="0" y="0"/>
                  </a:moveTo>
                  <a:lnTo>
                    <a:pt x="5656" y="0"/>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6"/>
            <p:cNvSpPr/>
            <p:nvPr/>
          </p:nvSpPr>
          <p:spPr>
            <a:xfrm>
              <a:off x="9619002" y="1029118"/>
              <a:ext cx="227183" cy="73"/>
            </a:xfrm>
            <a:custGeom>
              <a:rect b="b" l="l" r="r" t="t"/>
              <a:pathLst>
                <a:path extrusionOk="0" fill="none" h="1" w="3120">
                  <a:moveTo>
                    <a:pt x="0" y="0"/>
                  </a:moveTo>
                  <a:lnTo>
                    <a:pt x="3120" y="0"/>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36"/>
            <p:cNvGrpSpPr/>
            <p:nvPr/>
          </p:nvGrpSpPr>
          <p:grpSpPr>
            <a:xfrm>
              <a:off x="9453421" y="937226"/>
              <a:ext cx="86723" cy="120582"/>
              <a:chOff x="6675638" y="1480465"/>
              <a:chExt cx="109003" cy="151561"/>
            </a:xfrm>
          </p:grpSpPr>
          <p:sp>
            <p:nvSpPr>
              <p:cNvPr id="704" name="Google Shape;704;p36"/>
              <p:cNvSpPr/>
              <p:nvPr/>
            </p:nvSpPr>
            <p:spPr>
              <a:xfrm>
                <a:off x="6675638" y="1538215"/>
                <a:ext cx="109003" cy="93811"/>
              </a:xfrm>
              <a:custGeom>
                <a:rect b="b" l="l" r="r" t="t"/>
                <a:pathLst>
                  <a:path extrusionOk="0" fill="none" h="1025" w="1191">
                    <a:moveTo>
                      <a:pt x="0" y="0"/>
                    </a:moveTo>
                    <a:lnTo>
                      <a:pt x="1191" y="0"/>
                    </a:lnTo>
                    <a:lnTo>
                      <a:pt x="1191" y="1024"/>
                    </a:lnTo>
                    <a:lnTo>
                      <a:pt x="0" y="1024"/>
                    </a:lnTo>
                    <a:close/>
                  </a:path>
                </a:pathLst>
              </a:custGeom>
              <a:noFill/>
              <a:ln cap="flat" cmpd="sng" w="9525">
                <a:solidFill>
                  <a:schemeClr val="l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6"/>
              <p:cNvSpPr/>
              <p:nvPr/>
            </p:nvSpPr>
            <p:spPr>
              <a:xfrm>
                <a:off x="6700715" y="1480465"/>
                <a:ext cx="57842" cy="57842"/>
              </a:xfrm>
              <a:custGeom>
                <a:rect b="b" l="l" r="r" t="t"/>
                <a:pathLst>
                  <a:path extrusionOk="0" fill="none" h="632" w="632">
                    <a:moveTo>
                      <a:pt x="0" y="631"/>
                    </a:moveTo>
                    <a:lnTo>
                      <a:pt x="0" y="310"/>
                    </a:lnTo>
                    <a:cubicBezTo>
                      <a:pt x="0" y="143"/>
                      <a:pt x="143" y="0"/>
                      <a:pt x="321" y="0"/>
                    </a:cubicBezTo>
                    <a:lnTo>
                      <a:pt x="321" y="0"/>
                    </a:lnTo>
                    <a:cubicBezTo>
                      <a:pt x="476" y="0"/>
                      <a:pt x="631" y="131"/>
                      <a:pt x="631" y="310"/>
                    </a:cubicBezTo>
                    <a:lnTo>
                      <a:pt x="631" y="631"/>
                    </a:lnTo>
                  </a:path>
                </a:pathLst>
              </a:custGeom>
              <a:noFill/>
              <a:ln cap="flat" cmpd="sng" w="9525">
                <a:solidFill>
                  <a:schemeClr val="l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6" name="Google Shape;706;p36"/>
          <p:cNvSpPr txBox="1"/>
          <p:nvPr>
            <p:ph idx="1" type="subTitle"/>
          </p:nvPr>
        </p:nvSpPr>
        <p:spPr>
          <a:xfrm>
            <a:off x="2462850" y="2698438"/>
            <a:ext cx="4218300" cy="1170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800"/>
              <a:t>Safura Shafi                              Kunuth Siddiqui</a:t>
            </a:r>
            <a:r>
              <a:rPr lang="en" sz="1800"/>
              <a:t> </a:t>
            </a:r>
            <a:endParaRPr sz="1800"/>
          </a:p>
          <a:p>
            <a:pPr indent="0" lvl="0" marL="0" rtl="0" algn="l">
              <a:spcBef>
                <a:spcPts val="0"/>
              </a:spcBef>
              <a:spcAft>
                <a:spcPts val="0"/>
              </a:spcAft>
              <a:buNone/>
            </a:pPr>
            <a:r>
              <a:rPr lang="en" sz="1800"/>
              <a:t>Salwa Sarwer                           </a:t>
            </a:r>
            <a:r>
              <a:rPr lang="en" sz="1800"/>
              <a:t>Vimal Sebastian</a:t>
            </a:r>
            <a:endParaRPr sz="1800"/>
          </a:p>
          <a:p>
            <a:pPr indent="0" lvl="0" marL="0" rtl="0" algn="just">
              <a:spcBef>
                <a:spcPts val="0"/>
              </a:spcBef>
              <a:spcAft>
                <a:spcPts val="0"/>
              </a:spcAft>
              <a:buNone/>
            </a:pPr>
            <a:r>
              <a:rPr lang="en" sz="1800"/>
              <a:t>Terrance Li                                   </a:t>
            </a:r>
            <a:r>
              <a:rPr lang="en" sz="1800"/>
              <a:t>Manab Sthapit </a:t>
            </a:r>
            <a:endParaRPr sz="1800"/>
          </a:p>
          <a:p>
            <a:pPr indent="0" lvl="0" marL="0" rtl="0" algn="l">
              <a:spcBef>
                <a:spcPts val="0"/>
              </a:spcBef>
              <a:spcAft>
                <a:spcPts val="0"/>
              </a:spcAft>
              <a:buNone/>
            </a:pPr>
            <a:r>
              <a:rPr lang="en" sz="1800"/>
              <a:t>Mateilda Chahine            Eduardo Hernandez</a:t>
            </a:r>
            <a:endParaRPr sz="2200"/>
          </a:p>
        </p:txBody>
      </p:sp>
      <p:sp>
        <p:nvSpPr>
          <p:cNvPr id="707" name="Google Shape;707;p36"/>
          <p:cNvSpPr txBox="1"/>
          <p:nvPr>
            <p:ph type="ctrTitle"/>
          </p:nvPr>
        </p:nvSpPr>
        <p:spPr>
          <a:xfrm>
            <a:off x="1888350" y="1762475"/>
            <a:ext cx="4910100" cy="738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6000"/>
              <a:t>BudgetBuddy</a:t>
            </a:r>
            <a:endParaRPr b="0" sz="5300"/>
          </a:p>
        </p:txBody>
      </p:sp>
      <p:pic>
        <p:nvPicPr>
          <p:cNvPr id="708" name="Google Shape;708;p36"/>
          <p:cNvPicPr preferRelativeResize="0"/>
          <p:nvPr/>
        </p:nvPicPr>
        <p:blipFill>
          <a:blip r:embed="rId3">
            <a:alphaModFix/>
          </a:blip>
          <a:stretch>
            <a:fillRect/>
          </a:stretch>
        </p:blipFill>
        <p:spPr>
          <a:xfrm>
            <a:off x="6013528" y="1128900"/>
            <a:ext cx="2124646" cy="212464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45"/>
          <p:cNvSpPr txBox="1"/>
          <p:nvPr>
            <p:ph idx="1" type="subTitle"/>
          </p:nvPr>
        </p:nvSpPr>
        <p:spPr>
          <a:xfrm>
            <a:off x="968400" y="1293755"/>
            <a:ext cx="4978500" cy="3116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Transaction Tracking</a:t>
            </a:r>
            <a:endParaRPr sz="1800"/>
          </a:p>
          <a:p>
            <a:pPr indent="-342900" lvl="1" marL="914400" rtl="0" algn="l">
              <a:spcBef>
                <a:spcPts val="0"/>
              </a:spcBef>
              <a:spcAft>
                <a:spcPts val="0"/>
              </a:spcAft>
              <a:buSzPts val="1800"/>
              <a:buChar char="○"/>
            </a:pPr>
            <a:r>
              <a:rPr lang="en" sz="1800"/>
              <a:t>Adding Transactions</a:t>
            </a:r>
            <a:endParaRPr sz="1800"/>
          </a:p>
          <a:p>
            <a:pPr indent="-342900" lvl="1" marL="914400" rtl="0" algn="l">
              <a:spcBef>
                <a:spcPts val="0"/>
              </a:spcBef>
              <a:spcAft>
                <a:spcPts val="0"/>
              </a:spcAft>
              <a:buSzPts val="1800"/>
              <a:buChar char="○"/>
            </a:pPr>
            <a:r>
              <a:rPr lang="en" sz="1800"/>
              <a:t>Editing Transactions</a:t>
            </a:r>
            <a:endParaRPr sz="1800"/>
          </a:p>
          <a:p>
            <a:pPr indent="-342900" lvl="1" marL="914400" rtl="0" algn="l">
              <a:spcBef>
                <a:spcPts val="0"/>
              </a:spcBef>
              <a:spcAft>
                <a:spcPts val="0"/>
              </a:spcAft>
              <a:buSzPts val="1800"/>
              <a:buChar char="○"/>
            </a:pPr>
            <a:r>
              <a:rPr lang="en" sz="1800"/>
              <a:t>Viewing </a:t>
            </a:r>
            <a:r>
              <a:rPr lang="en" sz="1800"/>
              <a:t>Transactions</a:t>
            </a:r>
            <a:endParaRPr sz="1800"/>
          </a:p>
          <a:p>
            <a:pPr indent="-342900" lvl="1" marL="914400" rtl="0" algn="l">
              <a:spcBef>
                <a:spcPts val="0"/>
              </a:spcBef>
              <a:spcAft>
                <a:spcPts val="0"/>
              </a:spcAft>
              <a:buSzPts val="1800"/>
              <a:buChar char="○"/>
            </a:pPr>
            <a:r>
              <a:rPr lang="en" sz="1800"/>
              <a:t>Organizing/Categorizing </a:t>
            </a:r>
            <a:r>
              <a:rPr lang="en" sz="1800"/>
              <a:t>Transactions</a:t>
            </a:r>
            <a:endParaRPr sz="1800"/>
          </a:p>
        </p:txBody>
      </p:sp>
      <p:sp>
        <p:nvSpPr>
          <p:cNvPr id="790" name="Google Shape;790;p45"/>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 Diagram (cont.)</a:t>
            </a:r>
            <a:endParaRPr/>
          </a:p>
        </p:txBody>
      </p:sp>
      <p:pic>
        <p:nvPicPr>
          <p:cNvPr id="791" name="Google Shape;791;p45"/>
          <p:cNvPicPr preferRelativeResize="0"/>
          <p:nvPr/>
        </p:nvPicPr>
        <p:blipFill>
          <a:blip r:embed="rId3">
            <a:alphaModFix/>
          </a:blip>
          <a:stretch>
            <a:fillRect/>
          </a:stretch>
        </p:blipFill>
        <p:spPr>
          <a:xfrm>
            <a:off x="5946901" y="1091875"/>
            <a:ext cx="2101476" cy="3519852"/>
          </a:xfrm>
          <a:prstGeom prst="rect">
            <a:avLst/>
          </a:prstGeom>
          <a:noFill/>
          <a:ln>
            <a:noFill/>
          </a:ln>
        </p:spPr>
      </p:pic>
      <p:pic>
        <p:nvPicPr>
          <p:cNvPr id="792" name="Google Shape;792;p45"/>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46"/>
          <p:cNvSpPr txBox="1"/>
          <p:nvPr>
            <p:ph idx="1" type="subTitle"/>
          </p:nvPr>
        </p:nvSpPr>
        <p:spPr>
          <a:xfrm>
            <a:off x="968400" y="1293750"/>
            <a:ext cx="4161900" cy="3116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Budget Planning</a:t>
            </a:r>
            <a:endParaRPr sz="1800"/>
          </a:p>
          <a:p>
            <a:pPr indent="-342900" lvl="1" marL="914400" rtl="0" algn="l">
              <a:spcBef>
                <a:spcPts val="0"/>
              </a:spcBef>
              <a:spcAft>
                <a:spcPts val="0"/>
              </a:spcAft>
              <a:buSzPts val="1800"/>
              <a:buChar char="○"/>
            </a:pPr>
            <a:r>
              <a:rPr lang="en" sz="1800"/>
              <a:t>Setting Up Budget</a:t>
            </a:r>
            <a:endParaRPr sz="1800"/>
          </a:p>
          <a:p>
            <a:pPr indent="-342900" lvl="1" marL="914400" rtl="0" algn="l">
              <a:spcBef>
                <a:spcPts val="0"/>
              </a:spcBef>
              <a:spcAft>
                <a:spcPts val="0"/>
              </a:spcAft>
              <a:buSzPts val="1800"/>
              <a:buChar char="○"/>
            </a:pPr>
            <a:r>
              <a:rPr lang="en" sz="1800"/>
              <a:t>Spending</a:t>
            </a:r>
            <a:endParaRPr sz="1800"/>
          </a:p>
          <a:p>
            <a:pPr indent="-342900" lvl="2" marL="1371600" rtl="0" algn="l">
              <a:spcBef>
                <a:spcPts val="0"/>
              </a:spcBef>
              <a:spcAft>
                <a:spcPts val="0"/>
              </a:spcAft>
              <a:buSzPts val="1800"/>
              <a:buChar char="■"/>
            </a:pPr>
            <a:r>
              <a:rPr lang="en" sz="1800"/>
              <a:t>Check If Limit Exceeded</a:t>
            </a:r>
            <a:endParaRPr sz="1800"/>
          </a:p>
          <a:p>
            <a:pPr indent="-342900" lvl="1" marL="914400" rtl="0" algn="l">
              <a:spcBef>
                <a:spcPts val="0"/>
              </a:spcBef>
              <a:spcAft>
                <a:spcPts val="0"/>
              </a:spcAft>
              <a:buSzPts val="1800"/>
              <a:buChar char="○"/>
            </a:pPr>
            <a:r>
              <a:rPr lang="en" sz="1800"/>
              <a:t>Seeing </a:t>
            </a:r>
            <a:r>
              <a:rPr lang="en" sz="1800"/>
              <a:t>Budget Status</a:t>
            </a:r>
            <a:endParaRPr sz="1800"/>
          </a:p>
        </p:txBody>
      </p:sp>
      <p:sp>
        <p:nvSpPr>
          <p:cNvPr id="798" name="Google Shape;798;p46"/>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 Diagram (cont.)</a:t>
            </a:r>
            <a:endParaRPr/>
          </a:p>
        </p:txBody>
      </p:sp>
      <p:pic>
        <p:nvPicPr>
          <p:cNvPr id="799" name="Google Shape;799;p46"/>
          <p:cNvPicPr preferRelativeResize="0"/>
          <p:nvPr/>
        </p:nvPicPr>
        <p:blipFill>
          <a:blip r:embed="rId3">
            <a:alphaModFix/>
          </a:blip>
          <a:stretch>
            <a:fillRect/>
          </a:stretch>
        </p:blipFill>
        <p:spPr>
          <a:xfrm>
            <a:off x="5130306" y="1293750"/>
            <a:ext cx="3169194" cy="3116100"/>
          </a:xfrm>
          <a:prstGeom prst="rect">
            <a:avLst/>
          </a:prstGeom>
          <a:noFill/>
          <a:ln>
            <a:noFill/>
          </a:ln>
        </p:spPr>
      </p:pic>
      <p:pic>
        <p:nvPicPr>
          <p:cNvPr id="800" name="Google Shape;800;p46"/>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47"/>
          <p:cNvSpPr txBox="1"/>
          <p:nvPr>
            <p:ph idx="1" type="subTitle"/>
          </p:nvPr>
        </p:nvSpPr>
        <p:spPr>
          <a:xfrm>
            <a:off x="968400" y="1293750"/>
            <a:ext cx="4161900" cy="3116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Goal Setting</a:t>
            </a:r>
            <a:endParaRPr sz="1800"/>
          </a:p>
          <a:p>
            <a:pPr indent="-342900" lvl="1" marL="914400" rtl="0" algn="l">
              <a:spcBef>
                <a:spcPts val="0"/>
              </a:spcBef>
              <a:spcAft>
                <a:spcPts val="0"/>
              </a:spcAft>
              <a:buSzPts val="1800"/>
              <a:buChar char="○"/>
            </a:pPr>
            <a:r>
              <a:rPr lang="en" sz="1800"/>
              <a:t>Setting Financial Goals</a:t>
            </a:r>
            <a:endParaRPr sz="1800"/>
          </a:p>
          <a:p>
            <a:pPr indent="-342900" lvl="1" marL="914400" rtl="0" algn="l">
              <a:spcBef>
                <a:spcPts val="0"/>
              </a:spcBef>
              <a:spcAft>
                <a:spcPts val="0"/>
              </a:spcAft>
              <a:buSzPts val="1800"/>
              <a:buChar char="○"/>
            </a:pPr>
            <a:r>
              <a:rPr lang="en" sz="1800"/>
              <a:t>Checking Goal Progress</a:t>
            </a:r>
            <a:endParaRPr sz="1800"/>
          </a:p>
          <a:p>
            <a:pPr indent="-342900" lvl="1" marL="914400" rtl="0" algn="l">
              <a:spcBef>
                <a:spcPts val="0"/>
              </a:spcBef>
              <a:spcAft>
                <a:spcPts val="0"/>
              </a:spcAft>
              <a:buSzPts val="1800"/>
              <a:buChar char="○"/>
            </a:pPr>
            <a:r>
              <a:rPr lang="en" sz="1800"/>
              <a:t>Financial Suggestions</a:t>
            </a:r>
            <a:endParaRPr sz="1800"/>
          </a:p>
        </p:txBody>
      </p:sp>
      <p:sp>
        <p:nvSpPr>
          <p:cNvPr id="806" name="Google Shape;806;p47"/>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 Diagram (cont.)</a:t>
            </a:r>
            <a:endParaRPr/>
          </a:p>
        </p:txBody>
      </p:sp>
      <p:pic>
        <p:nvPicPr>
          <p:cNvPr id="807" name="Google Shape;807;p47"/>
          <p:cNvPicPr preferRelativeResize="0"/>
          <p:nvPr/>
        </p:nvPicPr>
        <p:blipFill>
          <a:blip r:embed="rId3">
            <a:alphaModFix/>
          </a:blip>
          <a:stretch>
            <a:fillRect/>
          </a:stretch>
        </p:blipFill>
        <p:spPr>
          <a:xfrm>
            <a:off x="5130300" y="1293750"/>
            <a:ext cx="3169827" cy="3116101"/>
          </a:xfrm>
          <a:prstGeom prst="rect">
            <a:avLst/>
          </a:prstGeom>
          <a:noFill/>
          <a:ln>
            <a:noFill/>
          </a:ln>
        </p:spPr>
      </p:pic>
      <p:pic>
        <p:nvPicPr>
          <p:cNvPr id="808" name="Google Shape;808;p47"/>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48"/>
          <p:cNvSpPr txBox="1"/>
          <p:nvPr>
            <p:ph idx="1" type="subTitle"/>
          </p:nvPr>
        </p:nvSpPr>
        <p:spPr>
          <a:xfrm>
            <a:off x="968400" y="1293750"/>
            <a:ext cx="2153700" cy="3116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Quiz System</a:t>
            </a:r>
            <a:endParaRPr sz="1800"/>
          </a:p>
          <a:p>
            <a:pPr indent="-342900" lvl="1" marL="628650" rtl="0" algn="l">
              <a:spcBef>
                <a:spcPts val="0"/>
              </a:spcBef>
              <a:spcAft>
                <a:spcPts val="0"/>
              </a:spcAft>
              <a:buSzPts val="1800"/>
              <a:buChar char="○"/>
            </a:pPr>
            <a:r>
              <a:rPr lang="en" sz="1800"/>
              <a:t>Quiz Taking</a:t>
            </a:r>
            <a:endParaRPr sz="1800"/>
          </a:p>
          <a:p>
            <a:pPr indent="-342900" lvl="1" marL="628650" rtl="0" algn="l">
              <a:spcBef>
                <a:spcPts val="0"/>
              </a:spcBef>
              <a:spcAft>
                <a:spcPts val="0"/>
              </a:spcAft>
              <a:buSzPts val="1800"/>
              <a:buChar char="○"/>
            </a:pPr>
            <a:r>
              <a:rPr lang="en" sz="1800"/>
              <a:t>Achievement Tracking</a:t>
            </a:r>
            <a:endParaRPr sz="1800"/>
          </a:p>
          <a:p>
            <a:pPr indent="-342900" lvl="1" marL="628650" rtl="0" algn="l">
              <a:spcBef>
                <a:spcPts val="0"/>
              </a:spcBef>
              <a:spcAft>
                <a:spcPts val="0"/>
              </a:spcAft>
              <a:buSzPts val="1800"/>
              <a:buChar char="○"/>
            </a:pPr>
            <a:r>
              <a:rPr lang="en" sz="1800"/>
              <a:t>Educational Articles/ Videos</a:t>
            </a:r>
            <a:endParaRPr sz="1800"/>
          </a:p>
        </p:txBody>
      </p:sp>
      <p:sp>
        <p:nvSpPr>
          <p:cNvPr id="814" name="Google Shape;814;p48"/>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 Diagram (cont.)</a:t>
            </a:r>
            <a:endParaRPr/>
          </a:p>
        </p:txBody>
      </p:sp>
      <p:pic>
        <p:nvPicPr>
          <p:cNvPr id="815" name="Google Shape;815;p48"/>
          <p:cNvPicPr preferRelativeResize="0"/>
          <p:nvPr/>
        </p:nvPicPr>
        <p:blipFill>
          <a:blip r:embed="rId3">
            <a:alphaModFix/>
          </a:blip>
          <a:stretch>
            <a:fillRect/>
          </a:stretch>
        </p:blipFill>
        <p:spPr>
          <a:xfrm>
            <a:off x="3122038" y="1139788"/>
            <a:ext cx="5167824" cy="3424024"/>
          </a:xfrm>
          <a:prstGeom prst="rect">
            <a:avLst/>
          </a:prstGeom>
          <a:noFill/>
          <a:ln>
            <a:noFill/>
          </a:ln>
        </p:spPr>
      </p:pic>
      <p:pic>
        <p:nvPicPr>
          <p:cNvPr id="816" name="Google Shape;816;p48"/>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pic>
        <p:nvPicPr>
          <p:cNvPr id="821" name="Google Shape;821;p49"/>
          <p:cNvPicPr preferRelativeResize="0"/>
          <p:nvPr/>
        </p:nvPicPr>
        <p:blipFill>
          <a:blip r:embed="rId3">
            <a:alphaModFix/>
          </a:blip>
          <a:stretch>
            <a:fillRect/>
          </a:stretch>
        </p:blipFill>
        <p:spPr>
          <a:xfrm>
            <a:off x="4152375" y="549600"/>
            <a:ext cx="4163725" cy="4048676"/>
          </a:xfrm>
          <a:prstGeom prst="rect">
            <a:avLst/>
          </a:prstGeom>
          <a:noFill/>
          <a:ln>
            <a:noFill/>
          </a:ln>
        </p:spPr>
      </p:pic>
      <p:sp>
        <p:nvSpPr>
          <p:cNvPr id="822" name="Google Shape;822;p49"/>
          <p:cNvSpPr txBox="1"/>
          <p:nvPr/>
        </p:nvSpPr>
        <p:spPr>
          <a:xfrm>
            <a:off x="1073125" y="640850"/>
            <a:ext cx="2760000" cy="3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arlow"/>
                <a:ea typeface="Barlow"/>
                <a:cs typeface="Barlow"/>
                <a:sym typeface="Barlow"/>
              </a:rPr>
              <a:t>Class Diagram</a:t>
            </a:r>
            <a:endParaRPr sz="1800">
              <a:solidFill>
                <a:schemeClr val="dk1"/>
              </a:solidFill>
              <a:latin typeface="Barlow"/>
              <a:ea typeface="Barlow"/>
              <a:cs typeface="Barlow"/>
              <a:sym typeface="Barlow"/>
            </a:endParaRPr>
          </a:p>
        </p:txBody>
      </p:sp>
      <p:sp>
        <p:nvSpPr>
          <p:cNvPr id="823" name="Google Shape;823;p49"/>
          <p:cNvSpPr txBox="1"/>
          <p:nvPr/>
        </p:nvSpPr>
        <p:spPr>
          <a:xfrm>
            <a:off x="751550" y="1137350"/>
            <a:ext cx="3284400" cy="3113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Barlow"/>
              <a:buChar char="●"/>
            </a:pPr>
            <a:r>
              <a:rPr lang="en" sz="1500">
                <a:solidFill>
                  <a:schemeClr val="dk1"/>
                </a:solidFill>
                <a:latin typeface="Barlow"/>
                <a:ea typeface="Barlow"/>
                <a:cs typeface="Barlow"/>
                <a:sym typeface="Barlow"/>
              </a:rPr>
              <a:t>Multiple aggregational relationships because the user can have these entities, but not have full and absolute </a:t>
            </a:r>
            <a:r>
              <a:rPr lang="en" sz="1500">
                <a:solidFill>
                  <a:schemeClr val="dk1"/>
                </a:solidFill>
                <a:latin typeface="Barlow"/>
                <a:ea typeface="Barlow"/>
                <a:cs typeface="Barlow"/>
                <a:sym typeface="Barlow"/>
              </a:rPr>
              <a:t>ownership</a:t>
            </a:r>
            <a:r>
              <a:rPr lang="en" sz="1500">
                <a:solidFill>
                  <a:schemeClr val="dk1"/>
                </a:solidFill>
                <a:latin typeface="Barlow"/>
                <a:ea typeface="Barlow"/>
                <a:cs typeface="Barlow"/>
                <a:sym typeface="Barlow"/>
              </a:rPr>
              <a:t> over them.</a:t>
            </a:r>
            <a:endParaRPr sz="1500">
              <a:solidFill>
                <a:schemeClr val="dk1"/>
              </a:solidFill>
              <a:latin typeface="Barlow"/>
              <a:ea typeface="Barlow"/>
              <a:cs typeface="Barlow"/>
              <a:sym typeface="Barlow"/>
            </a:endParaRPr>
          </a:p>
          <a:p>
            <a:pPr indent="0" lvl="0" marL="457200" rtl="0" algn="l">
              <a:spcBef>
                <a:spcPts val="0"/>
              </a:spcBef>
              <a:spcAft>
                <a:spcPts val="0"/>
              </a:spcAft>
              <a:buNone/>
            </a:pPr>
            <a:r>
              <a:t/>
            </a:r>
            <a:endParaRPr sz="1500">
              <a:solidFill>
                <a:schemeClr val="dk1"/>
              </a:solidFill>
              <a:latin typeface="Barlow"/>
              <a:ea typeface="Barlow"/>
              <a:cs typeface="Barlow"/>
              <a:sym typeface="Barlow"/>
            </a:endParaRPr>
          </a:p>
          <a:p>
            <a:pPr indent="-323850" lvl="0" marL="457200" rtl="0" algn="l">
              <a:spcBef>
                <a:spcPts val="0"/>
              </a:spcBef>
              <a:spcAft>
                <a:spcPts val="0"/>
              </a:spcAft>
              <a:buClr>
                <a:schemeClr val="dk1"/>
              </a:buClr>
              <a:buSzPts val="1500"/>
              <a:buFont typeface="Barlow"/>
              <a:buChar char="●"/>
            </a:pPr>
            <a:r>
              <a:rPr lang="en" sz="1500">
                <a:solidFill>
                  <a:schemeClr val="dk1"/>
                </a:solidFill>
                <a:latin typeface="Barlow"/>
                <a:ea typeface="Barlow"/>
                <a:cs typeface="Barlow"/>
                <a:sym typeface="Barlow"/>
              </a:rPr>
              <a:t>1..* is </a:t>
            </a:r>
            <a:r>
              <a:rPr lang="en" sz="1500">
                <a:solidFill>
                  <a:schemeClr val="dk1"/>
                </a:solidFill>
                <a:latin typeface="Barlow"/>
                <a:ea typeface="Barlow"/>
                <a:cs typeface="Barlow"/>
                <a:sym typeface="Barlow"/>
              </a:rPr>
              <a:t>written because the user can have multiple accounts, goals, budgets, accounts, etc.</a:t>
            </a:r>
            <a:endParaRPr sz="1700">
              <a:solidFill>
                <a:schemeClr val="dk1"/>
              </a:solidFill>
              <a:latin typeface="Barlow"/>
              <a:ea typeface="Barlow"/>
              <a:cs typeface="Barlow"/>
              <a:sym typeface="Barlow"/>
            </a:endParaRPr>
          </a:p>
        </p:txBody>
      </p:sp>
      <p:sp>
        <p:nvSpPr>
          <p:cNvPr id="824" name="Google Shape;824;p49"/>
          <p:cNvSpPr txBox="1"/>
          <p:nvPr/>
        </p:nvSpPr>
        <p:spPr>
          <a:xfrm>
            <a:off x="6760325" y="-280925"/>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class di</a:t>
            </a:r>
            <a:endParaRPr sz="1800">
              <a:solidFill>
                <a:schemeClr val="dk1"/>
              </a:solidFill>
              <a:latin typeface="Barlow"/>
              <a:ea typeface="Barlow"/>
              <a:cs typeface="Barlow"/>
              <a:sym typeface="Barlow"/>
            </a:endParaRPr>
          </a:p>
        </p:txBody>
      </p:sp>
      <p:pic>
        <p:nvPicPr>
          <p:cNvPr id="825" name="Google Shape;825;p49"/>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50"/>
          <p:cNvSpPr txBox="1"/>
          <p:nvPr>
            <p:ph idx="1" type="subTitle"/>
          </p:nvPr>
        </p:nvSpPr>
        <p:spPr>
          <a:xfrm>
            <a:off x="835700" y="1266500"/>
            <a:ext cx="6851100" cy="5772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Model-View-Controller</a:t>
            </a:r>
            <a:endParaRPr sz="1800"/>
          </a:p>
          <a:p>
            <a:pPr indent="-323850" lvl="1" marL="914400" rtl="0" algn="ctr">
              <a:spcBef>
                <a:spcPts val="0"/>
              </a:spcBef>
              <a:spcAft>
                <a:spcPts val="0"/>
              </a:spcAft>
              <a:buSzPts val="1500"/>
              <a:buChar char="○"/>
            </a:pPr>
            <a:r>
              <a:rPr lang="en" sz="1500"/>
              <a:t>Example interaction involving seeing bar graphs of grocery spendings</a:t>
            </a:r>
            <a:endParaRPr sz="1500"/>
          </a:p>
          <a:p>
            <a:pPr indent="0" lvl="0" marL="0" rtl="0" algn="l">
              <a:spcBef>
                <a:spcPts val="0"/>
              </a:spcBef>
              <a:spcAft>
                <a:spcPts val="0"/>
              </a:spcAft>
              <a:buNone/>
            </a:pPr>
            <a:r>
              <a:t/>
            </a:r>
            <a:endParaRPr sz="1300"/>
          </a:p>
        </p:txBody>
      </p:sp>
      <p:sp>
        <p:nvSpPr>
          <p:cNvPr id="831" name="Google Shape;831;p50"/>
          <p:cNvSpPr txBox="1"/>
          <p:nvPr>
            <p:ph type="title"/>
          </p:nvPr>
        </p:nvSpPr>
        <p:spPr>
          <a:xfrm>
            <a:off x="713225" y="539500"/>
            <a:ext cx="7717500" cy="577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2800"/>
              <a:t>Architectural Design Pattern</a:t>
            </a:r>
            <a:endParaRPr sz="2800"/>
          </a:p>
        </p:txBody>
      </p:sp>
      <p:pic>
        <p:nvPicPr>
          <p:cNvPr id="832" name="Google Shape;832;p50"/>
          <p:cNvPicPr preferRelativeResize="0"/>
          <p:nvPr/>
        </p:nvPicPr>
        <p:blipFill>
          <a:blip r:embed="rId3">
            <a:alphaModFix/>
          </a:blip>
          <a:stretch>
            <a:fillRect/>
          </a:stretch>
        </p:blipFill>
        <p:spPr>
          <a:xfrm>
            <a:off x="1457300" y="1843750"/>
            <a:ext cx="6229351" cy="2753909"/>
          </a:xfrm>
          <a:prstGeom prst="rect">
            <a:avLst/>
          </a:prstGeom>
          <a:noFill/>
          <a:ln>
            <a:noFill/>
          </a:ln>
        </p:spPr>
      </p:pic>
      <p:pic>
        <p:nvPicPr>
          <p:cNvPr id="833" name="Google Shape;833;p50"/>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51"/>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Function Code</a:t>
            </a:r>
            <a:endParaRPr/>
          </a:p>
        </p:txBody>
      </p:sp>
      <p:pic>
        <p:nvPicPr>
          <p:cNvPr id="839" name="Google Shape;839;p51"/>
          <p:cNvPicPr preferRelativeResize="0"/>
          <p:nvPr/>
        </p:nvPicPr>
        <p:blipFill>
          <a:blip r:embed="rId3">
            <a:alphaModFix/>
          </a:blip>
          <a:stretch>
            <a:fillRect/>
          </a:stretch>
        </p:blipFill>
        <p:spPr>
          <a:xfrm>
            <a:off x="3513562" y="1098400"/>
            <a:ext cx="4784339" cy="3494501"/>
          </a:xfrm>
          <a:prstGeom prst="rect">
            <a:avLst/>
          </a:prstGeom>
          <a:noFill/>
          <a:ln>
            <a:noFill/>
          </a:ln>
        </p:spPr>
      </p:pic>
      <p:sp>
        <p:nvSpPr>
          <p:cNvPr id="840" name="Google Shape;840;p51"/>
          <p:cNvSpPr txBox="1"/>
          <p:nvPr/>
        </p:nvSpPr>
        <p:spPr>
          <a:xfrm>
            <a:off x="772750" y="1501950"/>
            <a:ext cx="2740800" cy="21396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Barlow"/>
              <a:buChar char="●"/>
            </a:pPr>
            <a:r>
              <a:rPr lang="en" sz="1800">
                <a:solidFill>
                  <a:schemeClr val="dk1"/>
                </a:solidFill>
                <a:latin typeface="Barlow"/>
                <a:ea typeface="Barlow"/>
                <a:cs typeface="Barlow"/>
                <a:sym typeface="Barlow"/>
              </a:rPr>
              <a:t>Budget</a:t>
            </a:r>
            <a:endParaRPr sz="18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int </a:t>
            </a:r>
            <a:r>
              <a:rPr lang="en" sz="1300">
                <a:solidFill>
                  <a:schemeClr val="dk1"/>
                </a:solidFill>
                <a:latin typeface="Barlow"/>
                <a:ea typeface="Barlow"/>
                <a:cs typeface="Barlow"/>
                <a:sym typeface="Barlow"/>
              </a:rPr>
              <a:t>userId</a:t>
            </a:r>
            <a:endParaRPr sz="13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String </a:t>
            </a:r>
            <a:r>
              <a:rPr lang="en" sz="1300">
                <a:solidFill>
                  <a:schemeClr val="dk1"/>
                </a:solidFill>
                <a:latin typeface="Barlow"/>
                <a:ea typeface="Barlow"/>
                <a:cs typeface="Barlow"/>
                <a:sym typeface="Barlow"/>
              </a:rPr>
              <a:t>categoryName</a:t>
            </a:r>
            <a:endParaRPr sz="13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d</a:t>
            </a:r>
            <a:r>
              <a:rPr b="1" lang="en" sz="1300">
                <a:solidFill>
                  <a:schemeClr val="dk1"/>
                </a:solidFill>
                <a:latin typeface="Barlow"/>
                <a:ea typeface="Barlow"/>
                <a:cs typeface="Barlow"/>
                <a:sym typeface="Barlow"/>
              </a:rPr>
              <a:t>ouble </a:t>
            </a:r>
            <a:r>
              <a:rPr lang="en" sz="1300">
                <a:solidFill>
                  <a:schemeClr val="dk1"/>
                </a:solidFill>
                <a:latin typeface="Barlow"/>
                <a:ea typeface="Barlow"/>
                <a:cs typeface="Barlow"/>
                <a:sym typeface="Barlow"/>
              </a:rPr>
              <a:t>budgetLimit</a:t>
            </a:r>
            <a:endParaRPr sz="13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d</a:t>
            </a:r>
            <a:r>
              <a:rPr b="1" lang="en" sz="1300">
                <a:solidFill>
                  <a:schemeClr val="dk1"/>
                </a:solidFill>
                <a:latin typeface="Barlow"/>
                <a:ea typeface="Barlow"/>
                <a:cs typeface="Barlow"/>
                <a:sym typeface="Barlow"/>
              </a:rPr>
              <a:t>ouble </a:t>
            </a:r>
            <a:r>
              <a:rPr lang="en" sz="1300">
                <a:solidFill>
                  <a:schemeClr val="dk1"/>
                </a:solidFill>
                <a:latin typeface="Barlow"/>
                <a:ea typeface="Barlow"/>
                <a:cs typeface="Barlow"/>
                <a:sym typeface="Barlow"/>
              </a:rPr>
              <a:t>currentAmount</a:t>
            </a:r>
            <a:endParaRPr sz="1300">
              <a:solidFill>
                <a:schemeClr val="dk1"/>
              </a:solidFill>
              <a:latin typeface="Barlow"/>
              <a:ea typeface="Barlow"/>
              <a:cs typeface="Barlow"/>
              <a:sym typeface="Barlow"/>
            </a:endParaRPr>
          </a:p>
          <a:p>
            <a:pPr indent="-342900" lvl="0" marL="457200" rtl="0" algn="l">
              <a:spcBef>
                <a:spcPts val="0"/>
              </a:spcBef>
              <a:spcAft>
                <a:spcPts val="0"/>
              </a:spcAft>
              <a:buClr>
                <a:schemeClr val="dk1"/>
              </a:buClr>
              <a:buSzPts val="1800"/>
              <a:buFont typeface="Barlow"/>
              <a:buChar char="●"/>
            </a:pPr>
            <a:r>
              <a:rPr lang="en" sz="1800">
                <a:solidFill>
                  <a:schemeClr val="dk1"/>
                </a:solidFill>
                <a:latin typeface="Barlow"/>
                <a:ea typeface="Barlow"/>
                <a:cs typeface="Barlow"/>
                <a:sym typeface="Barlow"/>
              </a:rPr>
              <a:t>Transaction</a:t>
            </a:r>
            <a:endParaRPr sz="18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i</a:t>
            </a:r>
            <a:r>
              <a:rPr b="1" lang="en" sz="1300">
                <a:solidFill>
                  <a:schemeClr val="dk1"/>
                </a:solidFill>
                <a:latin typeface="Barlow"/>
                <a:ea typeface="Barlow"/>
                <a:cs typeface="Barlow"/>
                <a:sym typeface="Barlow"/>
              </a:rPr>
              <a:t>nt </a:t>
            </a:r>
            <a:r>
              <a:rPr lang="en" sz="1300">
                <a:solidFill>
                  <a:schemeClr val="dk1"/>
                </a:solidFill>
                <a:latin typeface="Barlow"/>
                <a:ea typeface="Barlow"/>
                <a:cs typeface="Barlow"/>
                <a:sym typeface="Barlow"/>
              </a:rPr>
              <a:t>userId</a:t>
            </a:r>
            <a:endParaRPr sz="13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String </a:t>
            </a:r>
            <a:r>
              <a:rPr lang="en" sz="1300">
                <a:solidFill>
                  <a:schemeClr val="dk1"/>
                </a:solidFill>
                <a:latin typeface="Barlow"/>
                <a:ea typeface="Barlow"/>
                <a:cs typeface="Barlow"/>
                <a:sym typeface="Barlow"/>
              </a:rPr>
              <a:t>categoryName</a:t>
            </a:r>
            <a:endParaRPr sz="1300">
              <a:solidFill>
                <a:schemeClr val="dk1"/>
              </a:solidFill>
              <a:latin typeface="Barlow"/>
              <a:ea typeface="Barlow"/>
              <a:cs typeface="Barlow"/>
              <a:sym typeface="Barlow"/>
            </a:endParaRPr>
          </a:p>
          <a:p>
            <a:pPr indent="-311150" lvl="1" marL="914400" rtl="0" algn="l">
              <a:spcBef>
                <a:spcPts val="0"/>
              </a:spcBef>
              <a:spcAft>
                <a:spcPts val="0"/>
              </a:spcAft>
              <a:buClr>
                <a:schemeClr val="dk1"/>
              </a:buClr>
              <a:buSzPts val="1300"/>
              <a:buFont typeface="Barlow"/>
              <a:buChar char="○"/>
            </a:pPr>
            <a:r>
              <a:rPr b="1" lang="en" sz="1300">
                <a:solidFill>
                  <a:schemeClr val="dk1"/>
                </a:solidFill>
                <a:latin typeface="Barlow"/>
                <a:ea typeface="Barlow"/>
                <a:cs typeface="Barlow"/>
                <a:sym typeface="Barlow"/>
              </a:rPr>
              <a:t>d</a:t>
            </a:r>
            <a:r>
              <a:rPr b="1" lang="en" sz="1300">
                <a:solidFill>
                  <a:schemeClr val="dk1"/>
                </a:solidFill>
                <a:latin typeface="Barlow"/>
                <a:ea typeface="Barlow"/>
                <a:cs typeface="Barlow"/>
                <a:sym typeface="Barlow"/>
              </a:rPr>
              <a:t>ouble </a:t>
            </a:r>
            <a:r>
              <a:rPr lang="en" sz="1300">
                <a:solidFill>
                  <a:schemeClr val="dk1"/>
                </a:solidFill>
                <a:latin typeface="Barlow"/>
                <a:ea typeface="Barlow"/>
                <a:cs typeface="Barlow"/>
                <a:sym typeface="Barlow"/>
              </a:rPr>
              <a:t>transaction</a:t>
            </a:r>
            <a:endParaRPr sz="1300">
              <a:solidFill>
                <a:schemeClr val="dk1"/>
              </a:solidFill>
              <a:latin typeface="Barlow"/>
              <a:ea typeface="Barlow"/>
              <a:cs typeface="Barlow"/>
              <a:sym typeface="Barlow"/>
            </a:endParaRPr>
          </a:p>
        </p:txBody>
      </p:sp>
      <p:pic>
        <p:nvPicPr>
          <p:cNvPr id="841" name="Google Shape;841;p51"/>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52"/>
          <p:cNvSpPr txBox="1"/>
          <p:nvPr>
            <p:ph idx="1" type="subTitle"/>
          </p:nvPr>
        </p:nvSpPr>
        <p:spPr>
          <a:xfrm>
            <a:off x="713225" y="1580875"/>
            <a:ext cx="2802000" cy="2250600"/>
          </a:xfrm>
          <a:prstGeom prst="rect">
            <a:avLst/>
          </a:prstGeom>
        </p:spPr>
        <p:txBody>
          <a:bodyPr anchorCtr="0" anchor="t" bIns="0" lIns="0" spcFirstLastPara="1" rIns="0" wrap="square" tIns="0">
            <a:noAutofit/>
          </a:bodyPr>
          <a:lstStyle/>
          <a:p>
            <a:pPr indent="-317500" lvl="0" marL="457200" rtl="0" algn="l">
              <a:spcBef>
                <a:spcPts val="0"/>
              </a:spcBef>
              <a:spcAft>
                <a:spcPts val="0"/>
              </a:spcAft>
              <a:buClr>
                <a:schemeClr val="dk1"/>
              </a:buClr>
              <a:buSzPts val="1400"/>
              <a:buFont typeface="Barlow"/>
              <a:buChar char="●"/>
            </a:pPr>
            <a:r>
              <a:rPr lang="en" sz="1800"/>
              <a:t>Test 1: BT_U1_V1: </a:t>
            </a:r>
            <a:endParaRPr sz="1800"/>
          </a:p>
          <a:p>
            <a:pPr indent="-304800" lvl="1" marL="914400" rtl="0" algn="l">
              <a:spcBef>
                <a:spcPts val="0"/>
              </a:spcBef>
              <a:spcAft>
                <a:spcPts val="0"/>
              </a:spcAft>
              <a:buClr>
                <a:schemeClr val="dk1"/>
              </a:buClr>
              <a:buSzPts val="1200"/>
              <a:buFont typeface="Barlow"/>
              <a:buChar char="○"/>
            </a:pPr>
            <a:r>
              <a:rPr lang="en" sz="1100"/>
              <a:t>Valid Output Test Case for User 1’s budgets and transactions exceeded amounts </a:t>
            </a:r>
            <a:endParaRPr sz="1100"/>
          </a:p>
          <a:p>
            <a:pPr indent="-317500" lvl="0" marL="457200" rtl="0" algn="l">
              <a:spcBef>
                <a:spcPts val="0"/>
              </a:spcBef>
              <a:spcAft>
                <a:spcPts val="0"/>
              </a:spcAft>
              <a:buClr>
                <a:schemeClr val="dk1"/>
              </a:buClr>
              <a:buSzPts val="1400"/>
              <a:buFont typeface="Barlow"/>
              <a:buChar char="●"/>
            </a:pPr>
            <a:r>
              <a:rPr lang="en" sz="1800"/>
              <a:t>Test 2: BT_U1_I1: </a:t>
            </a:r>
            <a:endParaRPr sz="1800"/>
          </a:p>
          <a:p>
            <a:pPr indent="-317500" lvl="0" marL="457200" rtl="0" algn="l">
              <a:spcBef>
                <a:spcPts val="0"/>
              </a:spcBef>
              <a:spcAft>
                <a:spcPts val="0"/>
              </a:spcAft>
              <a:buClr>
                <a:schemeClr val="dk1"/>
              </a:buClr>
              <a:buSzPts val="1400"/>
              <a:buFont typeface="Barlow"/>
              <a:buChar char="●"/>
            </a:pPr>
            <a:r>
              <a:rPr lang="en" sz="1800"/>
              <a:t>Test 3: BT_U1_I2: </a:t>
            </a:r>
            <a:endParaRPr sz="1800"/>
          </a:p>
          <a:p>
            <a:pPr indent="-317500" lvl="0" marL="457200" rtl="0" algn="l">
              <a:spcBef>
                <a:spcPts val="0"/>
              </a:spcBef>
              <a:spcAft>
                <a:spcPts val="0"/>
              </a:spcAft>
              <a:buClr>
                <a:schemeClr val="dk1"/>
              </a:buClr>
              <a:buSzPts val="1400"/>
              <a:buFont typeface="Barlow"/>
              <a:buChar char="●"/>
            </a:pPr>
            <a:r>
              <a:rPr lang="en" sz="1800"/>
              <a:t>Test 4: BT_U2_V1: </a:t>
            </a:r>
            <a:endParaRPr sz="1800"/>
          </a:p>
          <a:p>
            <a:pPr indent="-317500" lvl="0" marL="457200" rtl="0" algn="l">
              <a:spcBef>
                <a:spcPts val="0"/>
              </a:spcBef>
              <a:spcAft>
                <a:spcPts val="0"/>
              </a:spcAft>
              <a:buClr>
                <a:schemeClr val="dk1"/>
              </a:buClr>
              <a:buSzPts val="1400"/>
              <a:buFont typeface="Barlow"/>
              <a:buChar char="●"/>
            </a:pPr>
            <a:r>
              <a:rPr lang="en" sz="1800"/>
              <a:t>Test 5: BT_U2_I1: </a:t>
            </a:r>
            <a:endParaRPr sz="1800"/>
          </a:p>
          <a:p>
            <a:pPr indent="-317500" lvl="0" marL="457200" rtl="0" algn="l">
              <a:spcBef>
                <a:spcPts val="0"/>
              </a:spcBef>
              <a:spcAft>
                <a:spcPts val="0"/>
              </a:spcAft>
              <a:buClr>
                <a:schemeClr val="dk1"/>
              </a:buClr>
              <a:buSzPts val="1400"/>
              <a:buFont typeface="Barlow"/>
              <a:buChar char="●"/>
            </a:pPr>
            <a:r>
              <a:rPr lang="en" sz="1800"/>
              <a:t>Test 6: BT_U2_I2:</a:t>
            </a:r>
            <a:endParaRPr sz="1800"/>
          </a:p>
          <a:p>
            <a:pPr indent="0" lvl="0" marL="0" rtl="0" algn="l">
              <a:spcBef>
                <a:spcPts val="0"/>
              </a:spcBef>
              <a:spcAft>
                <a:spcPts val="0"/>
              </a:spcAft>
              <a:buNone/>
            </a:pPr>
            <a:r>
              <a:t/>
            </a:r>
            <a:endParaRPr/>
          </a:p>
        </p:txBody>
      </p:sp>
      <p:sp>
        <p:nvSpPr>
          <p:cNvPr id="847" name="Google Shape;847;p52"/>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Unit Testing</a:t>
            </a:r>
            <a:endParaRPr/>
          </a:p>
        </p:txBody>
      </p:sp>
      <p:pic>
        <p:nvPicPr>
          <p:cNvPr id="848" name="Google Shape;848;p52"/>
          <p:cNvPicPr preferRelativeResize="0"/>
          <p:nvPr/>
        </p:nvPicPr>
        <p:blipFill>
          <a:blip r:embed="rId3">
            <a:alphaModFix/>
          </a:blip>
          <a:stretch>
            <a:fillRect/>
          </a:stretch>
        </p:blipFill>
        <p:spPr>
          <a:xfrm>
            <a:off x="3558325" y="1206175"/>
            <a:ext cx="4660276" cy="3248426"/>
          </a:xfrm>
          <a:prstGeom prst="rect">
            <a:avLst/>
          </a:prstGeom>
          <a:noFill/>
          <a:ln>
            <a:noFill/>
          </a:ln>
        </p:spPr>
      </p:pic>
      <p:pic>
        <p:nvPicPr>
          <p:cNvPr id="849" name="Google Shape;849;p52"/>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53"/>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855" name="Google Shape;855;p53"/>
          <p:cNvPicPr preferRelativeResize="0"/>
          <p:nvPr/>
        </p:nvPicPr>
        <p:blipFill>
          <a:blip r:embed="rId3">
            <a:alphaModFix/>
          </a:blip>
          <a:stretch>
            <a:fillRect/>
          </a:stretch>
        </p:blipFill>
        <p:spPr>
          <a:xfrm>
            <a:off x="900425" y="1098388"/>
            <a:ext cx="1704774" cy="3465626"/>
          </a:xfrm>
          <a:prstGeom prst="rect">
            <a:avLst/>
          </a:prstGeom>
          <a:noFill/>
          <a:ln>
            <a:noFill/>
          </a:ln>
        </p:spPr>
      </p:pic>
      <p:pic>
        <p:nvPicPr>
          <p:cNvPr id="856" name="Google Shape;856;p53"/>
          <p:cNvPicPr preferRelativeResize="0"/>
          <p:nvPr/>
        </p:nvPicPr>
        <p:blipFill>
          <a:blip r:embed="rId4">
            <a:alphaModFix/>
          </a:blip>
          <a:stretch>
            <a:fillRect/>
          </a:stretch>
        </p:blipFill>
        <p:spPr>
          <a:xfrm>
            <a:off x="2736200" y="1098400"/>
            <a:ext cx="1704774" cy="3465607"/>
          </a:xfrm>
          <a:prstGeom prst="rect">
            <a:avLst/>
          </a:prstGeom>
          <a:noFill/>
          <a:ln>
            <a:noFill/>
          </a:ln>
        </p:spPr>
      </p:pic>
      <p:pic>
        <p:nvPicPr>
          <p:cNvPr id="857" name="Google Shape;857;p53"/>
          <p:cNvPicPr preferRelativeResize="0"/>
          <p:nvPr/>
        </p:nvPicPr>
        <p:blipFill>
          <a:blip r:embed="rId5">
            <a:alphaModFix/>
          </a:blip>
          <a:stretch>
            <a:fillRect/>
          </a:stretch>
        </p:blipFill>
        <p:spPr>
          <a:xfrm>
            <a:off x="4571975" y="1098400"/>
            <a:ext cx="1704774" cy="3465607"/>
          </a:xfrm>
          <a:prstGeom prst="rect">
            <a:avLst/>
          </a:prstGeom>
          <a:noFill/>
          <a:ln>
            <a:noFill/>
          </a:ln>
        </p:spPr>
      </p:pic>
      <p:pic>
        <p:nvPicPr>
          <p:cNvPr id="858" name="Google Shape;858;p53"/>
          <p:cNvPicPr preferRelativeResize="0"/>
          <p:nvPr/>
        </p:nvPicPr>
        <p:blipFill>
          <a:blip r:embed="rId6">
            <a:alphaModFix/>
          </a:blip>
          <a:stretch>
            <a:fillRect/>
          </a:stretch>
        </p:blipFill>
        <p:spPr>
          <a:xfrm>
            <a:off x="6407738" y="1098413"/>
            <a:ext cx="1704774" cy="3465607"/>
          </a:xfrm>
          <a:prstGeom prst="rect">
            <a:avLst/>
          </a:prstGeom>
          <a:noFill/>
          <a:ln>
            <a:noFill/>
          </a:ln>
        </p:spPr>
      </p:pic>
      <p:pic>
        <p:nvPicPr>
          <p:cNvPr id="859" name="Google Shape;859;p53"/>
          <p:cNvPicPr preferRelativeResize="0"/>
          <p:nvPr/>
        </p:nvPicPr>
        <p:blipFill>
          <a:blip r:embed="rId7">
            <a:alphaModFix/>
          </a:blip>
          <a:stretch>
            <a:fillRect/>
          </a:stretch>
        </p:blipFill>
        <p:spPr>
          <a:xfrm>
            <a:off x="0" y="3704400"/>
            <a:ext cx="1439100" cy="1439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54"/>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865" name="Google Shape;865;p54"/>
          <p:cNvPicPr preferRelativeResize="0"/>
          <p:nvPr/>
        </p:nvPicPr>
        <p:blipFill>
          <a:blip r:embed="rId3">
            <a:alphaModFix/>
          </a:blip>
          <a:stretch>
            <a:fillRect/>
          </a:stretch>
        </p:blipFill>
        <p:spPr>
          <a:xfrm>
            <a:off x="2736225" y="1098450"/>
            <a:ext cx="1704751" cy="3465574"/>
          </a:xfrm>
          <a:prstGeom prst="rect">
            <a:avLst/>
          </a:prstGeom>
          <a:noFill/>
          <a:ln>
            <a:noFill/>
          </a:ln>
        </p:spPr>
      </p:pic>
      <p:pic>
        <p:nvPicPr>
          <p:cNvPr id="866" name="Google Shape;866;p54"/>
          <p:cNvPicPr preferRelativeResize="0"/>
          <p:nvPr/>
        </p:nvPicPr>
        <p:blipFill>
          <a:blip r:embed="rId4">
            <a:alphaModFix/>
          </a:blip>
          <a:stretch>
            <a:fillRect/>
          </a:stretch>
        </p:blipFill>
        <p:spPr>
          <a:xfrm>
            <a:off x="900427" y="1098400"/>
            <a:ext cx="1704751" cy="3465548"/>
          </a:xfrm>
          <a:prstGeom prst="rect">
            <a:avLst/>
          </a:prstGeom>
          <a:noFill/>
          <a:ln>
            <a:noFill/>
          </a:ln>
        </p:spPr>
      </p:pic>
      <p:pic>
        <p:nvPicPr>
          <p:cNvPr id="867" name="Google Shape;867;p54"/>
          <p:cNvPicPr preferRelativeResize="0"/>
          <p:nvPr/>
        </p:nvPicPr>
        <p:blipFill>
          <a:blip r:embed="rId5">
            <a:alphaModFix/>
          </a:blip>
          <a:stretch>
            <a:fillRect/>
          </a:stretch>
        </p:blipFill>
        <p:spPr>
          <a:xfrm>
            <a:off x="0" y="3704400"/>
            <a:ext cx="1439100" cy="1439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37"/>
          <p:cNvSpPr txBox="1"/>
          <p:nvPr>
            <p:ph idx="1" type="subTitle"/>
          </p:nvPr>
        </p:nvSpPr>
        <p:spPr>
          <a:xfrm>
            <a:off x="1495050" y="1468125"/>
            <a:ext cx="6348300" cy="2670000"/>
          </a:xfrm>
          <a:prstGeom prst="rect">
            <a:avLst/>
          </a:prstGeom>
        </p:spPr>
        <p:txBody>
          <a:bodyPr anchorCtr="0" anchor="t" bIns="0" lIns="0" spcFirstLastPara="1" rIns="0" wrap="square" tIns="0">
            <a:noAutofit/>
          </a:bodyPr>
          <a:lstStyle/>
          <a:p>
            <a:pPr indent="-361950" lvl="0" marL="457200" rtl="0" algn="l">
              <a:spcBef>
                <a:spcPts val="0"/>
              </a:spcBef>
              <a:spcAft>
                <a:spcPts val="0"/>
              </a:spcAft>
              <a:buSzPts val="2100"/>
              <a:buChar char="●"/>
            </a:pPr>
            <a:r>
              <a:rPr lang="en" sz="1800"/>
              <a:t>Assist users in managing their savings and expenses effectively.</a:t>
            </a:r>
            <a:endParaRPr sz="1800"/>
          </a:p>
          <a:p>
            <a:pPr indent="-361950" lvl="0" marL="457200" rtl="0" algn="l">
              <a:spcBef>
                <a:spcPts val="0"/>
              </a:spcBef>
              <a:spcAft>
                <a:spcPts val="0"/>
              </a:spcAft>
              <a:buSzPts val="2100"/>
              <a:buChar char="●"/>
            </a:pPr>
            <a:r>
              <a:rPr lang="en" sz="1800"/>
              <a:t>Provide a stress free financial </a:t>
            </a:r>
            <a:r>
              <a:rPr lang="en" sz="1800"/>
              <a:t>management</a:t>
            </a:r>
            <a:r>
              <a:rPr lang="en" sz="1800"/>
              <a:t> app catering to the needs of both students and adults.</a:t>
            </a:r>
            <a:endParaRPr sz="1800"/>
          </a:p>
          <a:p>
            <a:pPr indent="-361950" lvl="0" marL="457200" rtl="0" algn="l">
              <a:spcBef>
                <a:spcPts val="0"/>
              </a:spcBef>
              <a:spcAft>
                <a:spcPts val="0"/>
              </a:spcAft>
              <a:buSzPts val="2100"/>
              <a:buChar char="●"/>
            </a:pPr>
            <a:r>
              <a:rPr lang="en" sz="1800"/>
              <a:t>Incorporate</a:t>
            </a:r>
            <a:r>
              <a:rPr lang="en" sz="1800"/>
              <a:t> </a:t>
            </a:r>
            <a:r>
              <a:rPr lang="en" sz="1800"/>
              <a:t>features</a:t>
            </a:r>
            <a:r>
              <a:rPr lang="en" sz="1800"/>
              <a:t> that balance personal spending with academic or professional expenses.</a:t>
            </a:r>
            <a:endParaRPr sz="1800"/>
          </a:p>
          <a:p>
            <a:pPr indent="-361950" lvl="0" marL="457200" rtl="0" algn="l">
              <a:spcBef>
                <a:spcPts val="0"/>
              </a:spcBef>
              <a:spcAft>
                <a:spcPts val="0"/>
              </a:spcAft>
              <a:buSzPts val="2100"/>
              <a:buChar char="●"/>
            </a:pPr>
            <a:r>
              <a:rPr lang="en" sz="1800"/>
              <a:t>Offer interactive  elements for Financial education.</a:t>
            </a:r>
            <a:endParaRPr sz="1800"/>
          </a:p>
          <a:p>
            <a:pPr indent="-361950" lvl="0" marL="457200" rtl="0" algn="l">
              <a:spcBef>
                <a:spcPts val="0"/>
              </a:spcBef>
              <a:spcAft>
                <a:spcPts val="0"/>
              </a:spcAft>
              <a:buSzPts val="2100"/>
              <a:buChar char="●"/>
            </a:pPr>
            <a:r>
              <a:rPr lang="en" sz="1800"/>
              <a:t>Implement Agile methods for </a:t>
            </a:r>
            <a:r>
              <a:rPr lang="en" sz="1800"/>
              <a:t>development</a:t>
            </a:r>
            <a:r>
              <a:rPr lang="en" sz="1800"/>
              <a:t> and </a:t>
            </a:r>
            <a:r>
              <a:rPr lang="en" sz="1800"/>
              <a:t>continuous</a:t>
            </a:r>
            <a:r>
              <a:rPr lang="en" sz="1800"/>
              <a:t> improvement.</a:t>
            </a:r>
            <a:endParaRPr sz="1800"/>
          </a:p>
          <a:p>
            <a:pPr indent="0" lvl="0" marL="457200" rtl="0" algn="l">
              <a:spcBef>
                <a:spcPts val="0"/>
              </a:spcBef>
              <a:spcAft>
                <a:spcPts val="0"/>
              </a:spcAft>
              <a:buNone/>
            </a:pPr>
            <a:r>
              <a:t/>
            </a:r>
            <a:endParaRPr sz="1800"/>
          </a:p>
        </p:txBody>
      </p:sp>
      <p:sp>
        <p:nvSpPr>
          <p:cNvPr id="714" name="Google Shape;714;p37"/>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Project Objective</a:t>
            </a:r>
            <a:endParaRPr/>
          </a:p>
        </p:txBody>
      </p:sp>
      <p:grpSp>
        <p:nvGrpSpPr>
          <p:cNvPr id="715" name="Google Shape;715;p37"/>
          <p:cNvGrpSpPr/>
          <p:nvPr/>
        </p:nvGrpSpPr>
        <p:grpSpPr>
          <a:xfrm>
            <a:off x="6302123" y="2008735"/>
            <a:ext cx="1800120" cy="1037391"/>
            <a:chOff x="465188" y="3203413"/>
            <a:chExt cx="1857709" cy="1070579"/>
          </a:xfrm>
        </p:grpSpPr>
        <p:sp>
          <p:nvSpPr>
            <p:cNvPr id="716" name="Google Shape;716;p37"/>
            <p:cNvSpPr/>
            <p:nvPr/>
          </p:nvSpPr>
          <p:spPr>
            <a:xfrm>
              <a:off x="465188" y="3203413"/>
              <a:ext cx="1857709" cy="1070579"/>
            </a:xfrm>
            <a:custGeom>
              <a:rect b="b" l="l" r="r" t="t"/>
              <a:pathLst>
                <a:path extrusionOk="0" fill="none" h="14039" w="24361">
                  <a:moveTo>
                    <a:pt x="23825" y="14038"/>
                  </a:moveTo>
                  <a:lnTo>
                    <a:pt x="537" y="14038"/>
                  </a:lnTo>
                  <a:cubicBezTo>
                    <a:pt x="239" y="14038"/>
                    <a:pt x="1" y="13800"/>
                    <a:pt x="1" y="13503"/>
                  </a:cubicBezTo>
                  <a:lnTo>
                    <a:pt x="1" y="537"/>
                  </a:lnTo>
                  <a:cubicBezTo>
                    <a:pt x="1" y="239"/>
                    <a:pt x="239" y="1"/>
                    <a:pt x="537" y="1"/>
                  </a:cubicBezTo>
                  <a:lnTo>
                    <a:pt x="23825" y="1"/>
                  </a:lnTo>
                  <a:cubicBezTo>
                    <a:pt x="24123" y="1"/>
                    <a:pt x="24361" y="239"/>
                    <a:pt x="24361" y="537"/>
                  </a:cubicBezTo>
                  <a:lnTo>
                    <a:pt x="24361" y="13503"/>
                  </a:lnTo>
                  <a:cubicBezTo>
                    <a:pt x="24349" y="13800"/>
                    <a:pt x="24111" y="14038"/>
                    <a:pt x="23825" y="14038"/>
                  </a:cubicBezTo>
                  <a:close/>
                </a:path>
              </a:pathLst>
            </a:custGeom>
            <a:noFill/>
            <a:ln cap="flat" cmpd="sng" w="9525">
              <a:solidFill>
                <a:srgbClr val="D5909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1433958" y="3258851"/>
              <a:ext cx="849051" cy="780877"/>
            </a:xfrm>
            <a:custGeom>
              <a:rect b="b" l="l" r="r" t="t"/>
              <a:pathLst>
                <a:path extrusionOk="0" fill="none" h="10240" w="11134">
                  <a:moveTo>
                    <a:pt x="10871" y="10240"/>
                  </a:moveTo>
                  <a:lnTo>
                    <a:pt x="275" y="10240"/>
                  </a:lnTo>
                  <a:cubicBezTo>
                    <a:pt x="120" y="10240"/>
                    <a:pt x="1" y="10120"/>
                    <a:pt x="1" y="9966"/>
                  </a:cubicBezTo>
                  <a:lnTo>
                    <a:pt x="1" y="262"/>
                  </a:lnTo>
                  <a:cubicBezTo>
                    <a:pt x="1" y="119"/>
                    <a:pt x="120" y="0"/>
                    <a:pt x="275" y="0"/>
                  </a:cubicBezTo>
                  <a:lnTo>
                    <a:pt x="10871" y="0"/>
                  </a:lnTo>
                  <a:cubicBezTo>
                    <a:pt x="11014" y="0"/>
                    <a:pt x="11133" y="119"/>
                    <a:pt x="11133" y="262"/>
                  </a:cubicBezTo>
                  <a:lnTo>
                    <a:pt x="11133" y="9966"/>
                  </a:lnTo>
                  <a:cubicBezTo>
                    <a:pt x="11133" y="10120"/>
                    <a:pt x="11014" y="10240"/>
                    <a:pt x="10871" y="10240"/>
                  </a:cubicBezTo>
                  <a:close/>
                </a:path>
              </a:pathLst>
            </a:custGeom>
            <a:noFill/>
            <a:ln cap="flat" cmpd="sng" w="9525">
              <a:solidFill>
                <a:srgbClr val="D5909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1523865" y="3579361"/>
              <a:ext cx="671981" cy="360469"/>
            </a:xfrm>
            <a:custGeom>
              <a:rect b="b" l="l" r="r" t="t"/>
              <a:pathLst>
                <a:path extrusionOk="0" fill="none" h="4727" w="8812">
                  <a:moveTo>
                    <a:pt x="8537" y="4727"/>
                  </a:moveTo>
                  <a:lnTo>
                    <a:pt x="262" y="4727"/>
                  </a:lnTo>
                  <a:cubicBezTo>
                    <a:pt x="120" y="4727"/>
                    <a:pt x="0" y="4608"/>
                    <a:pt x="0" y="4465"/>
                  </a:cubicBezTo>
                  <a:lnTo>
                    <a:pt x="0" y="262"/>
                  </a:lnTo>
                  <a:cubicBezTo>
                    <a:pt x="0" y="119"/>
                    <a:pt x="120" y="0"/>
                    <a:pt x="262" y="0"/>
                  </a:cubicBezTo>
                  <a:lnTo>
                    <a:pt x="8537" y="0"/>
                  </a:lnTo>
                  <a:cubicBezTo>
                    <a:pt x="8692" y="0"/>
                    <a:pt x="8811" y="119"/>
                    <a:pt x="8811" y="262"/>
                  </a:cubicBezTo>
                  <a:lnTo>
                    <a:pt x="8811" y="4465"/>
                  </a:lnTo>
                  <a:cubicBezTo>
                    <a:pt x="8811" y="4608"/>
                    <a:pt x="8692" y="4727"/>
                    <a:pt x="8537" y="4727"/>
                  </a:cubicBezTo>
                  <a:close/>
                </a:path>
              </a:pathLst>
            </a:custGeom>
            <a:noFill/>
            <a:ln cap="flat" cmpd="sng" w="9525">
              <a:solidFill>
                <a:srgbClr val="D5909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81300" y="3615659"/>
              <a:ext cx="322417" cy="321502"/>
            </a:xfrm>
            <a:custGeom>
              <a:rect b="b" l="l" r="r" t="t"/>
              <a:pathLst>
                <a:path extrusionOk="0" fill="none" h="4216" w="4228">
                  <a:moveTo>
                    <a:pt x="2548" y="238"/>
                  </a:moveTo>
                  <a:cubicBezTo>
                    <a:pt x="3584" y="477"/>
                    <a:pt x="4227" y="1512"/>
                    <a:pt x="3977" y="2548"/>
                  </a:cubicBezTo>
                  <a:cubicBezTo>
                    <a:pt x="3739" y="3584"/>
                    <a:pt x="2703" y="4215"/>
                    <a:pt x="1667" y="3977"/>
                  </a:cubicBezTo>
                  <a:cubicBezTo>
                    <a:pt x="643" y="3739"/>
                    <a:pt x="0" y="2703"/>
                    <a:pt x="239" y="1667"/>
                  </a:cubicBezTo>
                  <a:cubicBezTo>
                    <a:pt x="489" y="631"/>
                    <a:pt x="1513" y="0"/>
                    <a:pt x="2548" y="238"/>
                  </a:cubicBezTo>
                  <a:close/>
                </a:path>
              </a:pathLst>
            </a:custGeom>
            <a:noFill/>
            <a:ln cap="flat" cmpd="sng" w="9525">
              <a:solidFill>
                <a:srgbClr val="D5909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37"/>
          <p:cNvGrpSpPr/>
          <p:nvPr/>
        </p:nvGrpSpPr>
        <p:grpSpPr>
          <a:xfrm>
            <a:off x="6960249" y="2870606"/>
            <a:ext cx="1231383" cy="472043"/>
            <a:chOff x="9351116" y="893828"/>
            <a:chExt cx="787279" cy="301818"/>
          </a:xfrm>
        </p:grpSpPr>
        <p:grpSp>
          <p:nvGrpSpPr>
            <p:cNvPr id="721" name="Google Shape;721;p37"/>
            <p:cNvGrpSpPr/>
            <p:nvPr/>
          </p:nvGrpSpPr>
          <p:grpSpPr>
            <a:xfrm>
              <a:off x="9351116" y="893828"/>
              <a:ext cx="787279" cy="301818"/>
              <a:chOff x="6547050" y="1425918"/>
              <a:chExt cx="989541" cy="379359"/>
            </a:xfrm>
          </p:grpSpPr>
          <p:sp>
            <p:nvSpPr>
              <p:cNvPr id="722" name="Google Shape;722;p37"/>
              <p:cNvSpPr/>
              <p:nvPr/>
            </p:nvSpPr>
            <p:spPr>
              <a:xfrm>
                <a:off x="6547050" y="1425918"/>
                <a:ext cx="989541" cy="270357"/>
              </a:xfrm>
              <a:custGeom>
                <a:rect b="b" l="l" r="r" t="t"/>
                <a:pathLst>
                  <a:path extrusionOk="0" h="2954" w="10812">
                    <a:moveTo>
                      <a:pt x="346" y="1"/>
                    </a:moveTo>
                    <a:cubicBezTo>
                      <a:pt x="143" y="1"/>
                      <a:pt x="0" y="156"/>
                      <a:pt x="0" y="346"/>
                    </a:cubicBezTo>
                    <a:lnTo>
                      <a:pt x="0" y="2608"/>
                    </a:lnTo>
                    <a:cubicBezTo>
                      <a:pt x="0" y="2799"/>
                      <a:pt x="143" y="2954"/>
                      <a:pt x="346" y="2954"/>
                    </a:cubicBezTo>
                    <a:lnTo>
                      <a:pt x="10466" y="2954"/>
                    </a:lnTo>
                    <a:cubicBezTo>
                      <a:pt x="10644" y="2954"/>
                      <a:pt x="10811" y="2799"/>
                      <a:pt x="10811" y="2608"/>
                    </a:cubicBezTo>
                    <a:lnTo>
                      <a:pt x="10811" y="346"/>
                    </a:lnTo>
                    <a:cubicBezTo>
                      <a:pt x="10811" y="156"/>
                      <a:pt x="10656" y="1"/>
                      <a:pt x="104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7277119" y="1660214"/>
                <a:ext cx="153758" cy="145063"/>
              </a:xfrm>
              <a:custGeom>
                <a:rect b="b" l="l" r="r" t="t"/>
                <a:pathLst>
                  <a:path extrusionOk="0" h="1585" w="1680">
                    <a:moveTo>
                      <a:pt x="0" y="1"/>
                    </a:moveTo>
                    <a:lnTo>
                      <a:pt x="1679" y="1584"/>
                    </a:lnTo>
                    <a:lnTo>
                      <a:pt x="16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37"/>
            <p:cNvSpPr/>
            <p:nvPr/>
          </p:nvSpPr>
          <p:spPr>
            <a:xfrm>
              <a:off x="9619002" y="964094"/>
              <a:ext cx="411842" cy="73"/>
            </a:xfrm>
            <a:custGeom>
              <a:rect b="b" l="l" r="r" t="t"/>
              <a:pathLst>
                <a:path extrusionOk="0" fill="none" h="1" w="5656">
                  <a:moveTo>
                    <a:pt x="0" y="0"/>
                  </a:moveTo>
                  <a:lnTo>
                    <a:pt x="5656" y="0"/>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9619002" y="1029118"/>
              <a:ext cx="227183" cy="73"/>
            </a:xfrm>
            <a:custGeom>
              <a:rect b="b" l="l" r="r" t="t"/>
              <a:pathLst>
                <a:path extrusionOk="0" fill="none" h="1" w="3120">
                  <a:moveTo>
                    <a:pt x="0" y="0"/>
                  </a:moveTo>
                  <a:lnTo>
                    <a:pt x="3120" y="0"/>
                  </a:lnTo>
                </a:path>
              </a:pathLst>
            </a:custGeom>
            <a:solidFill>
              <a:schemeClr val="lt1"/>
            </a:solidFill>
            <a:ln cap="flat" cmpd="sng" w="95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37"/>
            <p:cNvGrpSpPr/>
            <p:nvPr/>
          </p:nvGrpSpPr>
          <p:grpSpPr>
            <a:xfrm>
              <a:off x="9453421" y="937226"/>
              <a:ext cx="86723" cy="120582"/>
              <a:chOff x="6675638" y="1480465"/>
              <a:chExt cx="109003" cy="151561"/>
            </a:xfrm>
          </p:grpSpPr>
          <p:sp>
            <p:nvSpPr>
              <p:cNvPr id="727" name="Google Shape;727;p37"/>
              <p:cNvSpPr/>
              <p:nvPr/>
            </p:nvSpPr>
            <p:spPr>
              <a:xfrm>
                <a:off x="6675638" y="1538215"/>
                <a:ext cx="109003" cy="93811"/>
              </a:xfrm>
              <a:custGeom>
                <a:rect b="b" l="l" r="r" t="t"/>
                <a:pathLst>
                  <a:path extrusionOk="0" fill="none" h="1025" w="1191">
                    <a:moveTo>
                      <a:pt x="0" y="0"/>
                    </a:moveTo>
                    <a:lnTo>
                      <a:pt x="1191" y="0"/>
                    </a:lnTo>
                    <a:lnTo>
                      <a:pt x="1191" y="1024"/>
                    </a:lnTo>
                    <a:lnTo>
                      <a:pt x="0" y="1024"/>
                    </a:lnTo>
                    <a:close/>
                  </a:path>
                </a:pathLst>
              </a:custGeom>
              <a:noFill/>
              <a:ln cap="flat" cmpd="sng" w="9525">
                <a:solidFill>
                  <a:schemeClr val="l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700715" y="1480465"/>
                <a:ext cx="57842" cy="57842"/>
              </a:xfrm>
              <a:custGeom>
                <a:rect b="b" l="l" r="r" t="t"/>
                <a:pathLst>
                  <a:path extrusionOk="0" fill="none" h="632" w="632">
                    <a:moveTo>
                      <a:pt x="0" y="631"/>
                    </a:moveTo>
                    <a:lnTo>
                      <a:pt x="0" y="310"/>
                    </a:lnTo>
                    <a:cubicBezTo>
                      <a:pt x="0" y="143"/>
                      <a:pt x="143" y="0"/>
                      <a:pt x="321" y="0"/>
                    </a:cubicBezTo>
                    <a:lnTo>
                      <a:pt x="321" y="0"/>
                    </a:lnTo>
                    <a:cubicBezTo>
                      <a:pt x="476" y="0"/>
                      <a:pt x="631" y="131"/>
                      <a:pt x="631" y="310"/>
                    </a:cubicBezTo>
                    <a:lnTo>
                      <a:pt x="631" y="631"/>
                    </a:lnTo>
                  </a:path>
                </a:pathLst>
              </a:custGeom>
              <a:noFill/>
              <a:ln cap="flat" cmpd="sng" w="9525">
                <a:solidFill>
                  <a:schemeClr val="l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 name="Google Shape;729;p37"/>
          <p:cNvGrpSpPr/>
          <p:nvPr/>
        </p:nvGrpSpPr>
        <p:grpSpPr>
          <a:xfrm>
            <a:off x="1073504" y="3665368"/>
            <a:ext cx="421535" cy="421433"/>
            <a:chOff x="4881216" y="2703968"/>
            <a:chExt cx="421535" cy="421433"/>
          </a:xfrm>
        </p:grpSpPr>
        <p:sp>
          <p:nvSpPr>
            <p:cNvPr id="730" name="Google Shape;730;p37"/>
            <p:cNvSpPr/>
            <p:nvPr/>
          </p:nvSpPr>
          <p:spPr>
            <a:xfrm flipH="1">
              <a:off x="4881216" y="2703968"/>
              <a:ext cx="421535" cy="421433"/>
            </a:xfrm>
            <a:custGeom>
              <a:rect b="b" l="l" r="r" t="t"/>
              <a:pathLst>
                <a:path extrusionOk="0" h="4132" w="4133">
                  <a:moveTo>
                    <a:pt x="2060" y="0"/>
                  </a:moveTo>
                  <a:cubicBezTo>
                    <a:pt x="917" y="0"/>
                    <a:pt x="1" y="917"/>
                    <a:pt x="1" y="2060"/>
                  </a:cubicBezTo>
                  <a:cubicBezTo>
                    <a:pt x="1" y="3203"/>
                    <a:pt x="917" y="4132"/>
                    <a:pt x="2060" y="4132"/>
                  </a:cubicBezTo>
                  <a:cubicBezTo>
                    <a:pt x="3203" y="4132"/>
                    <a:pt x="4132" y="3203"/>
                    <a:pt x="4132" y="2060"/>
                  </a:cubicBezTo>
                  <a:cubicBezTo>
                    <a:pt x="4132" y="917"/>
                    <a:pt x="3203" y="0"/>
                    <a:pt x="20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flipH="1">
              <a:off x="4984536" y="2795863"/>
              <a:ext cx="144523" cy="193072"/>
            </a:xfrm>
            <a:custGeom>
              <a:rect b="b" l="l" r="r" t="t"/>
              <a:pathLst>
                <a:path extrusionOk="0" h="1893" w="1417">
                  <a:moveTo>
                    <a:pt x="535" y="0"/>
                  </a:moveTo>
                  <a:cubicBezTo>
                    <a:pt x="515" y="0"/>
                    <a:pt x="495" y="5"/>
                    <a:pt x="476" y="16"/>
                  </a:cubicBezTo>
                  <a:cubicBezTo>
                    <a:pt x="405" y="64"/>
                    <a:pt x="441" y="159"/>
                    <a:pt x="441" y="242"/>
                  </a:cubicBezTo>
                  <a:cubicBezTo>
                    <a:pt x="453" y="540"/>
                    <a:pt x="286" y="814"/>
                    <a:pt x="36" y="956"/>
                  </a:cubicBezTo>
                  <a:cubicBezTo>
                    <a:pt x="0" y="956"/>
                    <a:pt x="24" y="1576"/>
                    <a:pt x="24" y="1885"/>
                  </a:cubicBezTo>
                  <a:cubicBezTo>
                    <a:pt x="228" y="1885"/>
                    <a:pt x="432" y="1893"/>
                    <a:pt x="632" y="1893"/>
                  </a:cubicBezTo>
                  <a:cubicBezTo>
                    <a:pt x="782" y="1893"/>
                    <a:pt x="929" y="1889"/>
                    <a:pt x="1072" y="1873"/>
                  </a:cubicBezTo>
                  <a:cubicBezTo>
                    <a:pt x="1179" y="1873"/>
                    <a:pt x="1274" y="1695"/>
                    <a:pt x="1155" y="1647"/>
                  </a:cubicBezTo>
                  <a:cubicBezTo>
                    <a:pt x="1215" y="1623"/>
                    <a:pt x="1250" y="1588"/>
                    <a:pt x="1286" y="1540"/>
                  </a:cubicBezTo>
                  <a:cubicBezTo>
                    <a:pt x="1297" y="1483"/>
                    <a:pt x="1287" y="1404"/>
                    <a:pt x="1234" y="1387"/>
                  </a:cubicBezTo>
                  <a:lnTo>
                    <a:pt x="1234" y="1387"/>
                  </a:lnTo>
                  <a:cubicBezTo>
                    <a:pt x="1241" y="1389"/>
                    <a:pt x="1248" y="1389"/>
                    <a:pt x="1254" y="1389"/>
                  </a:cubicBezTo>
                  <a:cubicBezTo>
                    <a:pt x="1354" y="1389"/>
                    <a:pt x="1397" y="1214"/>
                    <a:pt x="1298" y="1159"/>
                  </a:cubicBezTo>
                  <a:cubicBezTo>
                    <a:pt x="1346" y="1123"/>
                    <a:pt x="1393" y="1052"/>
                    <a:pt x="1405" y="992"/>
                  </a:cubicBezTo>
                  <a:cubicBezTo>
                    <a:pt x="1417" y="945"/>
                    <a:pt x="1393" y="849"/>
                    <a:pt x="1334" y="814"/>
                  </a:cubicBezTo>
                  <a:cubicBezTo>
                    <a:pt x="1286" y="802"/>
                    <a:pt x="1238" y="802"/>
                    <a:pt x="1191" y="802"/>
                  </a:cubicBezTo>
                  <a:lnTo>
                    <a:pt x="750" y="802"/>
                  </a:lnTo>
                  <a:cubicBezTo>
                    <a:pt x="798" y="564"/>
                    <a:pt x="810" y="314"/>
                    <a:pt x="691" y="99"/>
                  </a:cubicBezTo>
                  <a:cubicBezTo>
                    <a:pt x="663" y="53"/>
                    <a:pt x="600"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flipH="1">
              <a:off x="5142318" y="2893367"/>
              <a:ext cx="54770" cy="96077"/>
            </a:xfrm>
            <a:custGeom>
              <a:rect b="b" l="l" r="r" t="t"/>
              <a:pathLst>
                <a:path extrusionOk="0" h="942" w="537">
                  <a:moveTo>
                    <a:pt x="0" y="0"/>
                  </a:moveTo>
                  <a:lnTo>
                    <a:pt x="0" y="941"/>
                  </a:lnTo>
                  <a:lnTo>
                    <a:pt x="536" y="941"/>
                  </a:lnTo>
                  <a:lnTo>
                    <a:pt x="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33" name="Google Shape;733;p37"/>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55"/>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873" name="Google Shape;873;p55"/>
          <p:cNvPicPr preferRelativeResize="0"/>
          <p:nvPr/>
        </p:nvPicPr>
        <p:blipFill>
          <a:blip r:embed="rId3">
            <a:alphaModFix/>
          </a:blip>
          <a:stretch>
            <a:fillRect/>
          </a:stretch>
        </p:blipFill>
        <p:spPr>
          <a:xfrm>
            <a:off x="2753150" y="1098400"/>
            <a:ext cx="1704774" cy="3465607"/>
          </a:xfrm>
          <a:prstGeom prst="rect">
            <a:avLst/>
          </a:prstGeom>
          <a:noFill/>
          <a:ln>
            <a:noFill/>
          </a:ln>
        </p:spPr>
      </p:pic>
      <p:pic>
        <p:nvPicPr>
          <p:cNvPr id="874" name="Google Shape;874;p55"/>
          <p:cNvPicPr preferRelativeResize="0"/>
          <p:nvPr/>
        </p:nvPicPr>
        <p:blipFill>
          <a:blip r:embed="rId4">
            <a:alphaModFix/>
          </a:blip>
          <a:stretch>
            <a:fillRect/>
          </a:stretch>
        </p:blipFill>
        <p:spPr>
          <a:xfrm>
            <a:off x="6430450" y="1098400"/>
            <a:ext cx="1704774" cy="3465607"/>
          </a:xfrm>
          <a:prstGeom prst="rect">
            <a:avLst/>
          </a:prstGeom>
          <a:noFill/>
          <a:ln>
            <a:noFill/>
          </a:ln>
        </p:spPr>
      </p:pic>
      <p:pic>
        <p:nvPicPr>
          <p:cNvPr id="875" name="Google Shape;875;p55"/>
          <p:cNvPicPr preferRelativeResize="0"/>
          <p:nvPr/>
        </p:nvPicPr>
        <p:blipFill>
          <a:blip r:embed="rId5">
            <a:alphaModFix/>
          </a:blip>
          <a:stretch>
            <a:fillRect/>
          </a:stretch>
        </p:blipFill>
        <p:spPr>
          <a:xfrm>
            <a:off x="4612700" y="1098400"/>
            <a:ext cx="1704774" cy="3465633"/>
          </a:xfrm>
          <a:prstGeom prst="rect">
            <a:avLst/>
          </a:prstGeom>
          <a:noFill/>
          <a:ln>
            <a:noFill/>
          </a:ln>
        </p:spPr>
      </p:pic>
      <p:pic>
        <p:nvPicPr>
          <p:cNvPr id="876" name="Google Shape;876;p55"/>
          <p:cNvPicPr preferRelativeResize="0"/>
          <p:nvPr/>
        </p:nvPicPr>
        <p:blipFill>
          <a:blip r:embed="rId6">
            <a:alphaModFix/>
          </a:blip>
          <a:stretch>
            <a:fillRect/>
          </a:stretch>
        </p:blipFill>
        <p:spPr>
          <a:xfrm>
            <a:off x="0" y="3704400"/>
            <a:ext cx="1439100" cy="1439100"/>
          </a:xfrm>
          <a:prstGeom prst="rect">
            <a:avLst/>
          </a:prstGeom>
          <a:noFill/>
          <a:ln>
            <a:noFill/>
          </a:ln>
        </p:spPr>
      </p:pic>
      <p:pic>
        <p:nvPicPr>
          <p:cNvPr id="877" name="Google Shape;877;p55"/>
          <p:cNvPicPr preferRelativeResize="0"/>
          <p:nvPr/>
        </p:nvPicPr>
        <p:blipFill>
          <a:blip r:embed="rId7">
            <a:alphaModFix/>
          </a:blip>
          <a:stretch>
            <a:fillRect/>
          </a:stretch>
        </p:blipFill>
        <p:spPr>
          <a:xfrm>
            <a:off x="893600" y="1098400"/>
            <a:ext cx="1704774" cy="34656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56"/>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883" name="Google Shape;883;p56"/>
          <p:cNvPicPr preferRelativeResize="0"/>
          <p:nvPr/>
        </p:nvPicPr>
        <p:blipFill>
          <a:blip r:embed="rId3">
            <a:alphaModFix/>
          </a:blip>
          <a:stretch>
            <a:fillRect/>
          </a:stretch>
        </p:blipFill>
        <p:spPr>
          <a:xfrm>
            <a:off x="2753150" y="1098425"/>
            <a:ext cx="1704774" cy="3465574"/>
          </a:xfrm>
          <a:prstGeom prst="rect">
            <a:avLst/>
          </a:prstGeom>
          <a:noFill/>
          <a:ln>
            <a:noFill/>
          </a:ln>
        </p:spPr>
      </p:pic>
      <p:pic>
        <p:nvPicPr>
          <p:cNvPr id="884" name="Google Shape;884;p56"/>
          <p:cNvPicPr preferRelativeResize="0"/>
          <p:nvPr/>
        </p:nvPicPr>
        <p:blipFill>
          <a:blip r:embed="rId4">
            <a:alphaModFix/>
          </a:blip>
          <a:stretch>
            <a:fillRect/>
          </a:stretch>
        </p:blipFill>
        <p:spPr>
          <a:xfrm>
            <a:off x="4595750" y="1098400"/>
            <a:ext cx="1704774" cy="3465604"/>
          </a:xfrm>
          <a:prstGeom prst="rect">
            <a:avLst/>
          </a:prstGeom>
          <a:noFill/>
          <a:ln>
            <a:noFill/>
          </a:ln>
        </p:spPr>
      </p:pic>
      <p:pic>
        <p:nvPicPr>
          <p:cNvPr id="885" name="Google Shape;885;p56"/>
          <p:cNvPicPr preferRelativeResize="0"/>
          <p:nvPr/>
        </p:nvPicPr>
        <p:blipFill>
          <a:blip r:embed="rId5">
            <a:alphaModFix/>
          </a:blip>
          <a:stretch>
            <a:fillRect/>
          </a:stretch>
        </p:blipFill>
        <p:spPr>
          <a:xfrm>
            <a:off x="910550" y="1098400"/>
            <a:ext cx="1704774" cy="3465604"/>
          </a:xfrm>
          <a:prstGeom prst="rect">
            <a:avLst/>
          </a:prstGeom>
          <a:noFill/>
          <a:ln>
            <a:noFill/>
          </a:ln>
        </p:spPr>
      </p:pic>
      <p:pic>
        <p:nvPicPr>
          <p:cNvPr id="886" name="Google Shape;886;p56"/>
          <p:cNvPicPr preferRelativeResize="0"/>
          <p:nvPr/>
        </p:nvPicPr>
        <p:blipFill>
          <a:blip r:embed="rId6">
            <a:alphaModFix/>
          </a:blip>
          <a:stretch>
            <a:fillRect/>
          </a:stretch>
        </p:blipFill>
        <p:spPr>
          <a:xfrm>
            <a:off x="0" y="3704400"/>
            <a:ext cx="1439100" cy="1439100"/>
          </a:xfrm>
          <a:prstGeom prst="rect">
            <a:avLst/>
          </a:prstGeom>
          <a:noFill/>
          <a:ln>
            <a:noFill/>
          </a:ln>
        </p:spPr>
      </p:pic>
      <p:pic>
        <p:nvPicPr>
          <p:cNvPr id="887" name="Google Shape;887;p56"/>
          <p:cNvPicPr preferRelativeResize="0"/>
          <p:nvPr/>
        </p:nvPicPr>
        <p:blipFill>
          <a:blip r:embed="rId7">
            <a:alphaModFix/>
          </a:blip>
          <a:stretch>
            <a:fillRect/>
          </a:stretch>
        </p:blipFill>
        <p:spPr>
          <a:xfrm>
            <a:off x="6430450" y="1098400"/>
            <a:ext cx="1704774" cy="34656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57"/>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893" name="Google Shape;893;p57"/>
          <p:cNvPicPr preferRelativeResize="0"/>
          <p:nvPr/>
        </p:nvPicPr>
        <p:blipFill>
          <a:blip r:embed="rId3">
            <a:alphaModFix/>
          </a:blip>
          <a:stretch>
            <a:fillRect/>
          </a:stretch>
        </p:blipFill>
        <p:spPr>
          <a:xfrm>
            <a:off x="0" y="3704400"/>
            <a:ext cx="1439100" cy="1439100"/>
          </a:xfrm>
          <a:prstGeom prst="rect">
            <a:avLst/>
          </a:prstGeom>
          <a:noFill/>
          <a:ln>
            <a:noFill/>
          </a:ln>
        </p:spPr>
      </p:pic>
      <p:pic>
        <p:nvPicPr>
          <p:cNvPr id="894" name="Google Shape;894;p57"/>
          <p:cNvPicPr preferRelativeResize="0"/>
          <p:nvPr/>
        </p:nvPicPr>
        <p:blipFill>
          <a:blip r:embed="rId4">
            <a:alphaModFix/>
          </a:blip>
          <a:stretch>
            <a:fillRect/>
          </a:stretch>
        </p:blipFill>
        <p:spPr>
          <a:xfrm>
            <a:off x="6614100" y="1098375"/>
            <a:ext cx="1704774" cy="3465593"/>
          </a:xfrm>
          <a:prstGeom prst="rect">
            <a:avLst/>
          </a:prstGeom>
          <a:noFill/>
          <a:ln>
            <a:noFill/>
          </a:ln>
        </p:spPr>
      </p:pic>
      <p:pic>
        <p:nvPicPr>
          <p:cNvPr id="895" name="Google Shape;895;p57"/>
          <p:cNvPicPr preferRelativeResize="0"/>
          <p:nvPr/>
        </p:nvPicPr>
        <p:blipFill>
          <a:blip r:embed="rId5">
            <a:alphaModFix/>
          </a:blip>
          <a:stretch>
            <a:fillRect/>
          </a:stretch>
        </p:blipFill>
        <p:spPr>
          <a:xfrm>
            <a:off x="2755150" y="1098375"/>
            <a:ext cx="1704774" cy="3465607"/>
          </a:xfrm>
          <a:prstGeom prst="rect">
            <a:avLst/>
          </a:prstGeom>
          <a:noFill/>
          <a:ln>
            <a:noFill/>
          </a:ln>
        </p:spPr>
      </p:pic>
      <p:pic>
        <p:nvPicPr>
          <p:cNvPr id="896" name="Google Shape;896;p57"/>
          <p:cNvPicPr preferRelativeResize="0"/>
          <p:nvPr/>
        </p:nvPicPr>
        <p:blipFill>
          <a:blip r:embed="rId6">
            <a:alphaModFix/>
          </a:blip>
          <a:stretch>
            <a:fillRect/>
          </a:stretch>
        </p:blipFill>
        <p:spPr>
          <a:xfrm>
            <a:off x="4684625" y="1098375"/>
            <a:ext cx="1704774" cy="3465611"/>
          </a:xfrm>
          <a:prstGeom prst="rect">
            <a:avLst/>
          </a:prstGeom>
          <a:noFill/>
          <a:ln>
            <a:noFill/>
          </a:ln>
        </p:spPr>
      </p:pic>
      <p:pic>
        <p:nvPicPr>
          <p:cNvPr id="897" name="Google Shape;897;p57"/>
          <p:cNvPicPr preferRelativeResize="0"/>
          <p:nvPr/>
        </p:nvPicPr>
        <p:blipFill>
          <a:blip r:embed="rId7">
            <a:alphaModFix/>
          </a:blip>
          <a:stretch>
            <a:fillRect/>
          </a:stretch>
        </p:blipFill>
        <p:spPr>
          <a:xfrm>
            <a:off x="825675" y="1098375"/>
            <a:ext cx="1704774" cy="34656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58"/>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Demos</a:t>
            </a:r>
            <a:endParaRPr/>
          </a:p>
        </p:txBody>
      </p:sp>
      <p:pic>
        <p:nvPicPr>
          <p:cNvPr id="903" name="Google Shape;903;p58"/>
          <p:cNvPicPr preferRelativeResize="0"/>
          <p:nvPr/>
        </p:nvPicPr>
        <p:blipFill>
          <a:blip r:embed="rId3">
            <a:alphaModFix/>
          </a:blip>
          <a:stretch>
            <a:fillRect/>
          </a:stretch>
        </p:blipFill>
        <p:spPr>
          <a:xfrm>
            <a:off x="0" y="3704400"/>
            <a:ext cx="1439100" cy="1439100"/>
          </a:xfrm>
          <a:prstGeom prst="rect">
            <a:avLst/>
          </a:prstGeom>
          <a:noFill/>
          <a:ln>
            <a:noFill/>
          </a:ln>
        </p:spPr>
      </p:pic>
      <p:pic>
        <p:nvPicPr>
          <p:cNvPr id="904" name="Google Shape;904;p58"/>
          <p:cNvPicPr preferRelativeResize="0"/>
          <p:nvPr/>
        </p:nvPicPr>
        <p:blipFill>
          <a:blip r:embed="rId4">
            <a:alphaModFix/>
          </a:blip>
          <a:stretch>
            <a:fillRect/>
          </a:stretch>
        </p:blipFill>
        <p:spPr>
          <a:xfrm>
            <a:off x="825675" y="1098375"/>
            <a:ext cx="1704774" cy="3465607"/>
          </a:xfrm>
          <a:prstGeom prst="rect">
            <a:avLst/>
          </a:prstGeom>
          <a:noFill/>
          <a:ln>
            <a:noFill/>
          </a:ln>
        </p:spPr>
      </p:pic>
      <p:pic>
        <p:nvPicPr>
          <p:cNvPr id="905" name="Google Shape;905;p58"/>
          <p:cNvPicPr preferRelativeResize="0"/>
          <p:nvPr/>
        </p:nvPicPr>
        <p:blipFill>
          <a:blip r:embed="rId5">
            <a:alphaModFix/>
          </a:blip>
          <a:stretch>
            <a:fillRect/>
          </a:stretch>
        </p:blipFill>
        <p:spPr>
          <a:xfrm>
            <a:off x="2761527" y="1098375"/>
            <a:ext cx="1704774" cy="3465593"/>
          </a:xfrm>
          <a:prstGeom prst="rect">
            <a:avLst/>
          </a:prstGeom>
          <a:noFill/>
          <a:ln>
            <a:noFill/>
          </a:ln>
        </p:spPr>
      </p:pic>
      <p:pic>
        <p:nvPicPr>
          <p:cNvPr id="906" name="Google Shape;906;p58"/>
          <p:cNvPicPr preferRelativeResize="0"/>
          <p:nvPr/>
        </p:nvPicPr>
        <p:blipFill>
          <a:blip r:embed="rId6">
            <a:alphaModFix/>
          </a:blip>
          <a:stretch>
            <a:fillRect/>
          </a:stretch>
        </p:blipFill>
        <p:spPr>
          <a:xfrm>
            <a:off x="4697375" y="1098400"/>
            <a:ext cx="1704774" cy="3465600"/>
          </a:xfrm>
          <a:prstGeom prst="rect">
            <a:avLst/>
          </a:prstGeom>
          <a:noFill/>
          <a:ln>
            <a:noFill/>
          </a:ln>
        </p:spPr>
      </p:pic>
      <p:pic>
        <p:nvPicPr>
          <p:cNvPr id="907" name="Google Shape;907;p58"/>
          <p:cNvPicPr preferRelativeResize="0"/>
          <p:nvPr/>
        </p:nvPicPr>
        <p:blipFill>
          <a:blip r:embed="rId7">
            <a:alphaModFix/>
          </a:blip>
          <a:stretch>
            <a:fillRect/>
          </a:stretch>
        </p:blipFill>
        <p:spPr>
          <a:xfrm>
            <a:off x="6614101" y="1098400"/>
            <a:ext cx="1704774" cy="346558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59"/>
          <p:cNvSpPr txBox="1"/>
          <p:nvPr>
            <p:ph idx="1" type="subTitle"/>
          </p:nvPr>
        </p:nvSpPr>
        <p:spPr>
          <a:xfrm>
            <a:off x="1920900" y="1274038"/>
            <a:ext cx="5302200" cy="2250600"/>
          </a:xfrm>
          <a:prstGeom prst="rect">
            <a:avLst/>
          </a:prstGeom>
        </p:spPr>
        <p:txBody>
          <a:bodyPr anchorCtr="0" anchor="t" bIns="0" lIns="0" spcFirstLastPara="1" rIns="0" wrap="square" tIns="0">
            <a:noAutofit/>
          </a:bodyPr>
          <a:lstStyle/>
          <a:p>
            <a:pPr indent="-330200" lvl="0" marL="457200" rtl="0" algn="l">
              <a:spcBef>
                <a:spcPts val="0"/>
              </a:spcBef>
              <a:spcAft>
                <a:spcPts val="0"/>
              </a:spcAft>
              <a:buSzPts val="1600"/>
              <a:buChar char="●"/>
            </a:pPr>
            <a:r>
              <a:rPr lang="en"/>
              <a:t>NerdWallet:</a:t>
            </a:r>
            <a:endParaRPr/>
          </a:p>
          <a:p>
            <a:pPr indent="-317500" lvl="1" marL="914400" rtl="0" algn="l">
              <a:spcBef>
                <a:spcPts val="0"/>
              </a:spcBef>
              <a:spcAft>
                <a:spcPts val="0"/>
              </a:spcAft>
              <a:buSzPts val="1400"/>
              <a:buChar char="○"/>
            </a:pPr>
            <a:r>
              <a:rPr lang="en" sz="1400"/>
              <a:t>Offers budgeting tools like transaction tracking, budget</a:t>
            </a:r>
            <a:r>
              <a:rPr lang="en" sz="1400"/>
              <a:t> </a:t>
            </a:r>
            <a:r>
              <a:rPr lang="en" sz="1400"/>
              <a:t>planning, and goal setting.</a:t>
            </a:r>
            <a:endParaRPr sz="1400"/>
          </a:p>
          <a:p>
            <a:pPr indent="-317500" lvl="1" marL="914400" rtl="0" algn="l">
              <a:spcBef>
                <a:spcPts val="0"/>
              </a:spcBef>
              <a:spcAft>
                <a:spcPts val="0"/>
              </a:spcAft>
              <a:buSzPts val="1400"/>
              <a:buChar char="○"/>
            </a:pPr>
            <a:r>
              <a:rPr lang="en" sz="1400"/>
              <a:t>Users monitor cash flow, adhere to budget guidelines, and track net worth and credit scores.</a:t>
            </a:r>
            <a:endParaRPr sz="1400"/>
          </a:p>
          <a:p>
            <a:pPr indent="-317500" lvl="1" marL="914400" rtl="0" algn="l">
              <a:spcBef>
                <a:spcPts val="0"/>
              </a:spcBef>
              <a:spcAft>
                <a:spcPts val="0"/>
              </a:spcAft>
              <a:buSzPts val="1400"/>
              <a:buChar char="○"/>
            </a:pPr>
            <a:r>
              <a:rPr lang="en" sz="1400"/>
              <a:t>Our app stands out with gamified financial education, enhancing financial literacy.</a:t>
            </a:r>
            <a:endParaRPr sz="1400"/>
          </a:p>
          <a:p>
            <a:pPr indent="-330200" lvl="0" marL="457200" rtl="0" algn="l">
              <a:spcBef>
                <a:spcPts val="0"/>
              </a:spcBef>
              <a:spcAft>
                <a:spcPts val="0"/>
              </a:spcAft>
              <a:buSzPts val="1600"/>
              <a:buChar char="●"/>
            </a:pPr>
            <a:r>
              <a:rPr lang="en"/>
              <a:t>YNAB (You Need a Budget):</a:t>
            </a:r>
            <a:endParaRPr/>
          </a:p>
          <a:p>
            <a:pPr indent="-317500" lvl="1" marL="914400" rtl="0" algn="l">
              <a:spcBef>
                <a:spcPts val="0"/>
              </a:spcBef>
              <a:spcAft>
                <a:spcPts val="0"/>
              </a:spcAft>
              <a:buSzPts val="1400"/>
              <a:buChar char="○"/>
            </a:pPr>
            <a:r>
              <a:rPr lang="en" sz="1400"/>
              <a:t>Follows zero-based budgeting, emphasizes proactive planning, and links financial accounts.</a:t>
            </a:r>
            <a:endParaRPr sz="1400"/>
          </a:p>
          <a:p>
            <a:pPr indent="-317500" lvl="1" marL="914400" rtl="0" algn="l">
              <a:spcBef>
                <a:spcPts val="0"/>
              </a:spcBef>
              <a:spcAft>
                <a:spcPts val="0"/>
              </a:spcAft>
              <a:buSzPts val="1400"/>
              <a:buChar char="○"/>
            </a:pPr>
            <a:r>
              <a:rPr lang="en" sz="1400"/>
              <a:t>Provides educational resources but lacks gamification.</a:t>
            </a:r>
            <a:endParaRPr sz="1400"/>
          </a:p>
          <a:p>
            <a:pPr indent="-317500" lvl="1" marL="914400" rtl="0" algn="l">
              <a:spcBef>
                <a:spcPts val="0"/>
              </a:spcBef>
              <a:spcAft>
                <a:spcPts val="0"/>
              </a:spcAft>
              <a:buSzPts val="1400"/>
              <a:buChar char="○"/>
            </a:pPr>
            <a:r>
              <a:rPr lang="en" sz="1400"/>
              <a:t>Our app introduces gamified learning, aiming for engaging budget planning.</a:t>
            </a:r>
            <a:endParaRPr sz="1400"/>
          </a:p>
          <a:p>
            <a:pPr indent="0" lvl="0" marL="914400" rtl="0" algn="l">
              <a:spcBef>
                <a:spcPts val="0"/>
              </a:spcBef>
              <a:spcAft>
                <a:spcPts val="0"/>
              </a:spcAft>
              <a:buNone/>
            </a:pPr>
            <a:r>
              <a:t/>
            </a:r>
            <a:endParaRPr sz="1400"/>
          </a:p>
          <a:p>
            <a:pPr indent="0" lvl="0" marL="0" rtl="0" algn="l">
              <a:spcBef>
                <a:spcPts val="0"/>
              </a:spcBef>
              <a:spcAft>
                <a:spcPts val="0"/>
              </a:spcAft>
              <a:buNone/>
            </a:pPr>
            <a:r>
              <a:t/>
            </a:r>
            <a:endParaRPr/>
          </a:p>
        </p:txBody>
      </p:sp>
      <p:sp>
        <p:nvSpPr>
          <p:cNvPr id="913" name="Google Shape;913;p59"/>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Comparison with Similar Work</a:t>
            </a:r>
            <a:endParaRPr/>
          </a:p>
        </p:txBody>
      </p:sp>
      <p:pic>
        <p:nvPicPr>
          <p:cNvPr id="914" name="Google Shape;914;p59"/>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60"/>
          <p:cNvSpPr txBox="1"/>
          <p:nvPr>
            <p:ph idx="1" type="subTitle"/>
          </p:nvPr>
        </p:nvSpPr>
        <p:spPr>
          <a:xfrm>
            <a:off x="1920875" y="1329863"/>
            <a:ext cx="5302200" cy="2250600"/>
          </a:xfrm>
          <a:prstGeom prst="rect">
            <a:avLst/>
          </a:prstGeom>
        </p:spPr>
        <p:txBody>
          <a:bodyPr anchorCtr="0" anchor="t" bIns="0" lIns="0" spcFirstLastPara="1" rIns="0" wrap="square" tIns="0">
            <a:noAutofit/>
          </a:bodyPr>
          <a:lstStyle/>
          <a:p>
            <a:pPr indent="-304800" lvl="0" marL="457200" rtl="0" algn="l">
              <a:spcBef>
                <a:spcPts val="0"/>
              </a:spcBef>
              <a:spcAft>
                <a:spcPts val="0"/>
              </a:spcAft>
              <a:buSzPts val="1200"/>
              <a:buChar char="●"/>
            </a:pPr>
            <a:r>
              <a:rPr lang="en" sz="1400"/>
              <a:t>Our project remained aligned with the initial vision: a unique budgeting app merging spending tracking and gamified financial education.</a:t>
            </a:r>
            <a:endParaRPr sz="1400"/>
          </a:p>
          <a:p>
            <a:pPr indent="-304800" lvl="0" marL="457200" rtl="0" algn="l">
              <a:spcBef>
                <a:spcPts val="0"/>
              </a:spcBef>
              <a:spcAft>
                <a:spcPts val="0"/>
              </a:spcAft>
              <a:buSzPts val="1200"/>
              <a:buChar char="●"/>
            </a:pPr>
            <a:r>
              <a:rPr lang="en" sz="1400"/>
              <a:t>Collaboration ensured seamless integration of design elements.</a:t>
            </a:r>
            <a:endParaRPr sz="1400"/>
          </a:p>
          <a:p>
            <a:pPr indent="-304800" lvl="0" marL="457200" rtl="0" algn="l">
              <a:spcBef>
                <a:spcPts val="0"/>
              </a:spcBef>
              <a:spcAft>
                <a:spcPts val="0"/>
              </a:spcAft>
              <a:buSzPts val="1200"/>
              <a:buChar char="●"/>
            </a:pPr>
            <a:r>
              <a:rPr lang="en" sz="1400"/>
              <a:t>Comparative analysis with NerdWallet and YNAB refined our strategy.</a:t>
            </a:r>
            <a:endParaRPr sz="1400"/>
          </a:p>
          <a:p>
            <a:pPr indent="-304800" lvl="0" marL="457200" rtl="0" algn="l">
              <a:spcBef>
                <a:spcPts val="0"/>
              </a:spcBef>
              <a:spcAft>
                <a:spcPts val="0"/>
              </a:spcAft>
              <a:buSzPts val="1200"/>
              <a:buChar char="●"/>
            </a:pPr>
            <a:r>
              <a:rPr lang="en" sz="1400"/>
              <a:t>Meticulous planning laid a solid foundation for future development.</a:t>
            </a:r>
            <a:endParaRPr sz="1400"/>
          </a:p>
          <a:p>
            <a:pPr indent="-304800" lvl="0" marL="457200" rtl="0" algn="l">
              <a:spcBef>
                <a:spcPts val="0"/>
              </a:spcBef>
              <a:spcAft>
                <a:spcPts val="0"/>
              </a:spcAft>
              <a:buSzPts val="1200"/>
              <a:buChar char="●"/>
            </a:pPr>
            <a:r>
              <a:rPr lang="en" sz="1400"/>
              <a:t>Commitment to refining the design based on user feedback ensures a seamless user experience.</a:t>
            </a:r>
            <a:endParaRPr sz="1400"/>
          </a:p>
          <a:p>
            <a:pPr indent="-304800" lvl="0" marL="457200" rtl="0" algn="l">
              <a:spcBef>
                <a:spcPts val="0"/>
              </a:spcBef>
              <a:spcAft>
                <a:spcPts val="0"/>
              </a:spcAft>
              <a:buSzPts val="1200"/>
              <a:buChar char="●"/>
            </a:pPr>
            <a:r>
              <a:rPr lang="en" sz="1400"/>
              <a:t>Moving forward, our goal is to deliver a comprehensive and user-friendly budgeting application, enhancing financial literacy effectively.</a:t>
            </a:r>
            <a:endParaRPr sz="1400"/>
          </a:p>
          <a:p>
            <a:pPr indent="0" lvl="0" marL="0" rtl="0" algn="l">
              <a:spcBef>
                <a:spcPts val="0"/>
              </a:spcBef>
              <a:spcAft>
                <a:spcPts val="0"/>
              </a:spcAft>
              <a:buNone/>
            </a:pPr>
            <a:r>
              <a:t/>
            </a:r>
            <a:endParaRPr/>
          </a:p>
        </p:txBody>
      </p:sp>
      <p:sp>
        <p:nvSpPr>
          <p:cNvPr id="920" name="Google Shape;920;p60"/>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Conclusion</a:t>
            </a:r>
            <a:endParaRPr/>
          </a:p>
        </p:txBody>
      </p:sp>
      <p:pic>
        <p:nvPicPr>
          <p:cNvPr id="921" name="Google Shape;921;p60"/>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61"/>
          <p:cNvSpPr txBox="1"/>
          <p:nvPr>
            <p:ph idx="1" type="subTitle"/>
          </p:nvPr>
        </p:nvSpPr>
        <p:spPr>
          <a:xfrm>
            <a:off x="1087850" y="1243275"/>
            <a:ext cx="6993300" cy="3022800"/>
          </a:xfrm>
          <a:prstGeom prst="rect">
            <a:avLst/>
          </a:prstGeom>
        </p:spPr>
        <p:txBody>
          <a:bodyPr anchorCtr="0" anchor="t" bIns="0" lIns="0" spcFirstLastPara="1" rIns="0" wrap="square" tIns="0">
            <a:normAutofit fontScale="55000"/>
          </a:bodyPr>
          <a:lstStyle/>
          <a:p>
            <a:pPr indent="0" lvl="0" marL="0" rtl="0" algn="l">
              <a:spcBef>
                <a:spcPts val="0"/>
              </a:spcBef>
              <a:spcAft>
                <a:spcPts val="0"/>
              </a:spcAft>
              <a:buClr>
                <a:schemeClr val="dk1"/>
              </a:buClr>
              <a:buSzPct val="68750"/>
              <a:buFont typeface="Arial"/>
              <a:buNone/>
            </a:pPr>
            <a:r>
              <a:rPr lang="en"/>
              <a:t>[1] 	Amazon, "Amazon EC2," amazon.com. [Online]. Available: https://aws.amazon.com/ec2/. [Accessed Apr. 19, 2024].</a:t>
            </a:r>
            <a:endParaRPr/>
          </a:p>
          <a:p>
            <a:pPr indent="0" lvl="0" marL="0" rtl="0" algn="l">
              <a:spcBef>
                <a:spcPts val="0"/>
              </a:spcBef>
              <a:spcAft>
                <a:spcPts val="0"/>
              </a:spcAft>
              <a:buClr>
                <a:schemeClr val="dk1"/>
              </a:buClr>
              <a:buSzPct val="68750"/>
              <a:buFont typeface="Arial"/>
              <a:buNone/>
            </a:pPr>
            <a:r>
              <a:rPr lang="en"/>
              <a:t>[2] 	Amazon, "Amazon Elastic Block Store," amazon.com. [Online]. Available: https://aws.amazon.com/ebs/. [Accessed Apr. 19, 2024].</a:t>
            </a:r>
            <a:endParaRPr/>
          </a:p>
          <a:p>
            <a:pPr indent="0" lvl="0" marL="0" rtl="0" algn="l">
              <a:spcBef>
                <a:spcPts val="0"/>
              </a:spcBef>
              <a:spcAft>
                <a:spcPts val="0"/>
              </a:spcAft>
              <a:buClr>
                <a:schemeClr val="dk1"/>
              </a:buClr>
              <a:buSzPct val="68750"/>
              <a:buFont typeface="Arial"/>
              <a:buNone/>
            </a:pPr>
            <a:r>
              <a:rPr lang="en"/>
              <a:t>[3] 	Amazon, "AWS Pricing Calculator," calculator.aws. [Online]. Available: https://calculator.aws/#/. [Accessed Apr. 19, 2024].</a:t>
            </a:r>
            <a:endParaRPr/>
          </a:p>
          <a:p>
            <a:pPr indent="0" lvl="0" marL="0" rtl="0" algn="l">
              <a:spcBef>
                <a:spcPts val="0"/>
              </a:spcBef>
              <a:spcAft>
                <a:spcPts val="0"/>
              </a:spcAft>
              <a:buClr>
                <a:schemeClr val="dk1"/>
              </a:buClr>
              <a:buSzPct val="68750"/>
              <a:buFont typeface="Arial"/>
              <a:buNone/>
            </a:pPr>
            <a:r>
              <a:rPr lang="en"/>
              <a:t>[4] 	Atlassian, "BitBucket," bitbucket.org. [Online]. Available: https://bitbucket.org/. [Accessed Apr. 19, 2024].</a:t>
            </a:r>
            <a:endParaRPr/>
          </a:p>
          <a:p>
            <a:pPr indent="0" lvl="0" marL="0" rtl="0" algn="l">
              <a:spcBef>
                <a:spcPts val="0"/>
              </a:spcBef>
              <a:spcAft>
                <a:spcPts val="0"/>
              </a:spcAft>
              <a:buClr>
                <a:schemeClr val="dk1"/>
              </a:buClr>
              <a:buSzPct val="68750"/>
              <a:buFont typeface="Arial"/>
              <a:buNone/>
            </a:pPr>
            <a:r>
              <a:rPr lang="en"/>
              <a:t>[5] 	Atlassian, "BitBucket Pricing," atlassian.com. [Online]. Available: https://www.atlassian.com/software/bitbucket/pricing. [Accessed Apr. 19, 2024].</a:t>
            </a:r>
            <a:endParaRPr/>
          </a:p>
          <a:p>
            <a:pPr indent="0" lvl="0" marL="0" rtl="0" algn="l">
              <a:spcBef>
                <a:spcPts val="0"/>
              </a:spcBef>
              <a:spcAft>
                <a:spcPts val="0"/>
              </a:spcAft>
              <a:buClr>
                <a:schemeClr val="dk1"/>
              </a:buClr>
              <a:buSzPct val="68750"/>
              <a:buFont typeface="Arial"/>
              <a:buNone/>
            </a:pPr>
            <a:r>
              <a:rPr lang="en"/>
              <a:t>[6] 	Atlassian, "Jira Software," atlassian.com. [Online]. Available: https://www.atlassian.com/software/jira. [Accessed Apr. 19, 2024].</a:t>
            </a:r>
            <a:endParaRPr/>
          </a:p>
          <a:p>
            <a:pPr indent="0" lvl="0" marL="0" rtl="0" algn="l">
              <a:spcBef>
                <a:spcPts val="0"/>
              </a:spcBef>
              <a:spcAft>
                <a:spcPts val="0"/>
              </a:spcAft>
              <a:buClr>
                <a:schemeClr val="dk1"/>
              </a:buClr>
              <a:buSzPct val="68750"/>
              <a:buFont typeface="Arial"/>
              <a:buNone/>
            </a:pPr>
            <a:r>
              <a:rPr lang="en"/>
              <a:t>[7] 	Atlassian, "Jira Software features," atlassian.com. [Online]. Available: https://www.atlassian.com/software/jira/features. [Accessed Apr. 19, 2024].</a:t>
            </a:r>
            <a:endParaRPr/>
          </a:p>
          <a:p>
            <a:pPr indent="0" lvl="0" marL="0" rtl="0" algn="l">
              <a:spcBef>
                <a:spcPts val="0"/>
              </a:spcBef>
              <a:spcAft>
                <a:spcPts val="0"/>
              </a:spcAft>
              <a:buClr>
                <a:schemeClr val="dk1"/>
              </a:buClr>
              <a:buSzPct val="68750"/>
              <a:buFont typeface="Arial"/>
              <a:buNone/>
            </a:pPr>
            <a:r>
              <a:rPr lang="en"/>
              <a:t>[8] 	Atlassian, "Jira Software Pricing," atlassian.com. [Online]. Available: https://www.atlassian.com/software/jira/pricing. [Accessed Apr. 19, 2024].</a:t>
            </a:r>
            <a:endParaRPr/>
          </a:p>
          <a:p>
            <a:pPr indent="0" lvl="0" marL="0" rtl="0" algn="l">
              <a:spcBef>
                <a:spcPts val="0"/>
              </a:spcBef>
              <a:spcAft>
                <a:spcPts val="0"/>
              </a:spcAft>
              <a:buClr>
                <a:schemeClr val="dk1"/>
              </a:buClr>
              <a:buSzPct val="68750"/>
              <a:buFont typeface="Arial"/>
              <a:buNone/>
            </a:pPr>
            <a:r>
              <a:rPr lang="en"/>
              <a:t>[9] 	Plaid, Inc., "Auth," plaid.com. [Online]. Available: https://plaid.com/products/auth/. [Accessed Apr. 19, 2024].</a:t>
            </a:r>
            <a:endParaRPr/>
          </a:p>
          <a:p>
            <a:pPr indent="0" lvl="0" marL="0" rtl="0" algn="l">
              <a:spcBef>
                <a:spcPts val="0"/>
              </a:spcBef>
              <a:spcAft>
                <a:spcPts val="0"/>
              </a:spcAft>
              <a:buClr>
                <a:schemeClr val="dk1"/>
              </a:buClr>
              <a:buSzPct val="68750"/>
              <a:buFont typeface="Arial"/>
              <a:buNone/>
            </a:pPr>
            <a:r>
              <a:rPr lang="en"/>
              <a:t>[10] 	NerdWallet, Inc., "NerdWallet," nerdwallet.com. [Online]. Available: https://www.nerdwallet.com/. [Accessed Apr. 19, 2024].</a:t>
            </a:r>
            <a:endParaRPr/>
          </a:p>
          <a:p>
            <a:pPr indent="0" lvl="0" marL="0" rtl="0" algn="l">
              <a:spcBef>
                <a:spcPts val="0"/>
              </a:spcBef>
              <a:spcAft>
                <a:spcPts val="0"/>
              </a:spcAft>
              <a:buClr>
                <a:schemeClr val="dk1"/>
              </a:buClr>
              <a:buSzPct val="68750"/>
              <a:buFont typeface="Arial"/>
              <a:buNone/>
            </a:pPr>
            <a:r>
              <a:rPr lang="en"/>
              <a:t>[11] 	B. O'Shea  and L. Schwahn , "Budgeting 101: How to Budget Money," NerdWallet, Inc., Feb. 16, 2024. [Online]. Available: https://www.nerdwallet.com/article/finance/how-to-budget. [Accessed 2024 19 April].</a:t>
            </a:r>
            <a:endParaRPr/>
          </a:p>
          <a:p>
            <a:pPr indent="0" lvl="0" marL="0" rtl="0" algn="l">
              <a:spcBef>
                <a:spcPts val="0"/>
              </a:spcBef>
              <a:spcAft>
                <a:spcPts val="0"/>
              </a:spcAft>
              <a:buClr>
                <a:schemeClr val="dk1"/>
              </a:buClr>
              <a:buSzPct val="68750"/>
              <a:buFont typeface="Arial"/>
              <a:buNone/>
            </a:pPr>
            <a:r>
              <a:rPr lang="en"/>
              <a:t>[12] 	YNAB, "YNAB," ynab.com. [Online]. Available: https://www.ynab.com/. [Accessed Apr. 19, 2024].</a:t>
            </a:r>
            <a:endParaRPr/>
          </a:p>
          <a:p>
            <a:pPr indent="0" lvl="0" marL="0" rtl="0" algn="l">
              <a:spcBef>
                <a:spcPts val="0"/>
              </a:spcBef>
              <a:spcAft>
                <a:spcPts val="0"/>
              </a:spcAft>
              <a:buClr>
                <a:schemeClr val="dk1"/>
              </a:buClr>
              <a:buSzPct val="68750"/>
              <a:buFont typeface="Arial"/>
              <a:buNone/>
            </a:pPr>
            <a:r>
              <a:rPr lang="en"/>
              <a:t>[13] 	YNAB, "Why YNAB is different," ynab.com. [Online]. Available: https://www.ynab.com/why-ynab-is-different. [Accessed Apr. 19, 2024].</a:t>
            </a:r>
            <a:endParaRPr/>
          </a:p>
          <a:p>
            <a:pPr indent="0" lvl="0" marL="0" rtl="0" algn="l">
              <a:spcBef>
                <a:spcPts val="0"/>
              </a:spcBef>
              <a:spcAft>
                <a:spcPts val="0"/>
              </a:spcAft>
              <a:buClr>
                <a:schemeClr val="dk1"/>
              </a:buClr>
              <a:buSzPct val="68750"/>
              <a:buFont typeface="Arial"/>
              <a:buNone/>
            </a:pPr>
            <a:r>
              <a:rPr lang="en"/>
              <a:t>[14] 	YNAB, "Our App Lineup," ynab.com. [Online]. Available: https://www.ynab.com/our-app-lineup. [Accessed Apr. 19, 2024].</a:t>
            </a:r>
            <a:endParaRPr/>
          </a:p>
          <a:p>
            <a:pPr indent="0" lvl="0" marL="0" rtl="0" algn="l">
              <a:spcBef>
                <a:spcPts val="0"/>
              </a:spcBef>
              <a:spcAft>
                <a:spcPts val="0"/>
              </a:spcAft>
              <a:buClr>
                <a:schemeClr val="dk1"/>
              </a:buClr>
              <a:buSzPct val="68750"/>
              <a:buFont typeface="Arial"/>
              <a:buNone/>
            </a:pPr>
            <a:r>
              <a:t/>
            </a:r>
            <a:endParaRPr/>
          </a:p>
        </p:txBody>
      </p:sp>
      <p:sp>
        <p:nvSpPr>
          <p:cNvPr id="927" name="Google Shape;927;p61"/>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References</a:t>
            </a:r>
            <a:endParaRPr/>
          </a:p>
        </p:txBody>
      </p:sp>
      <p:pic>
        <p:nvPicPr>
          <p:cNvPr id="928" name="Google Shape;928;p61"/>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38"/>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Cost Estimation</a:t>
            </a:r>
            <a:endParaRPr/>
          </a:p>
        </p:txBody>
      </p:sp>
      <p:graphicFrame>
        <p:nvGraphicFramePr>
          <p:cNvPr id="739" name="Google Shape;739;p38"/>
          <p:cNvGraphicFramePr/>
          <p:nvPr/>
        </p:nvGraphicFramePr>
        <p:xfrm>
          <a:off x="920900" y="1363650"/>
          <a:ext cx="3000000" cy="3000000"/>
        </p:xfrm>
        <a:graphic>
          <a:graphicData uri="http://schemas.openxmlformats.org/drawingml/2006/table">
            <a:tbl>
              <a:tblPr>
                <a:noFill/>
                <a:tableStyleId>{4F2D53E7-94E4-4506-B5C5-E0F2D3D575E7}</a:tableStyleId>
              </a:tblPr>
              <a:tblGrid>
                <a:gridCol w="2413000"/>
                <a:gridCol w="2413000"/>
                <a:gridCol w="2413000"/>
              </a:tblGrid>
              <a:tr h="366225">
                <a:tc>
                  <a:txBody>
                    <a:bodyPr/>
                    <a:lstStyle/>
                    <a:p>
                      <a:pPr indent="0" lvl="0" marL="0" rtl="0" algn="ctr">
                        <a:spcBef>
                          <a:spcPts val="0"/>
                        </a:spcBef>
                        <a:spcAft>
                          <a:spcPts val="0"/>
                        </a:spcAft>
                        <a:buNone/>
                      </a:pPr>
                      <a:r>
                        <a:rPr lang="en"/>
                        <a:t>Hardware</a:t>
                      </a:r>
                      <a:endParaRPr/>
                    </a:p>
                  </a:txBody>
                  <a:tcPr marT="91425" marB="91425" marR="91425" marL="91425"/>
                </a:tc>
                <a:tc>
                  <a:txBody>
                    <a:bodyPr/>
                    <a:lstStyle/>
                    <a:p>
                      <a:pPr indent="0" lvl="0" marL="0" rtl="0" algn="ctr">
                        <a:spcBef>
                          <a:spcPts val="0"/>
                        </a:spcBef>
                        <a:spcAft>
                          <a:spcPts val="0"/>
                        </a:spcAft>
                        <a:buNone/>
                      </a:pPr>
                      <a:r>
                        <a:rPr lang="en"/>
                        <a:t>Software</a:t>
                      </a:r>
                      <a:endParaRPr/>
                    </a:p>
                  </a:txBody>
                  <a:tcPr marT="91425" marB="91425" marR="91425" marL="91425"/>
                </a:tc>
                <a:tc>
                  <a:txBody>
                    <a:bodyPr/>
                    <a:lstStyle/>
                    <a:p>
                      <a:pPr indent="0" lvl="0" marL="0" rtl="0" algn="ctr">
                        <a:spcBef>
                          <a:spcPts val="0"/>
                        </a:spcBef>
                        <a:spcAft>
                          <a:spcPts val="0"/>
                        </a:spcAft>
                        <a:buNone/>
                      </a:pPr>
                      <a:r>
                        <a:rPr lang="en"/>
                        <a:t>Personnel</a:t>
                      </a:r>
                      <a:endParaRPr/>
                    </a:p>
                  </a:txBody>
                  <a:tcPr marT="91425" marB="91425" marR="91425" marL="91425"/>
                </a:tc>
              </a:tr>
              <a:tr h="2114950">
                <a:tc>
                  <a:txBody>
                    <a:bodyPr/>
                    <a:lstStyle/>
                    <a:p>
                      <a:pPr indent="0" lvl="0" marL="0" rtl="0" algn="l">
                        <a:spcBef>
                          <a:spcPts val="0"/>
                        </a:spcBef>
                        <a:spcAft>
                          <a:spcPts val="0"/>
                        </a:spcAft>
                        <a:buNone/>
                      </a:pPr>
                      <a:r>
                        <a:rPr lang="en" sz="1300"/>
                        <a:t>Amazon EC2 On-Demand Cloud Hosting</a:t>
                      </a:r>
                      <a:endParaRPr sz="1300"/>
                    </a:p>
                    <a:p>
                      <a:pPr indent="0" lvl="0" marL="0" rtl="0" algn="l">
                        <a:spcBef>
                          <a:spcPts val="0"/>
                        </a:spcBef>
                        <a:spcAft>
                          <a:spcPts val="0"/>
                        </a:spcAft>
                        <a:buNone/>
                      </a:pPr>
                      <a:r>
                        <a:rPr lang="en" sz="1300">
                          <a:solidFill>
                            <a:srgbClr val="38761D"/>
                          </a:solidFill>
                        </a:rPr>
                        <a:t>$60.74/month</a:t>
                      </a:r>
                      <a:endParaRPr sz="1300">
                        <a:solidFill>
                          <a:srgbClr val="38761D"/>
                        </a:solidFill>
                      </a:endParaRPr>
                    </a:p>
                    <a:p>
                      <a:pPr indent="0" lvl="0" marL="0" rtl="0" algn="l">
                        <a:spcBef>
                          <a:spcPts val="0"/>
                        </a:spcBef>
                        <a:spcAft>
                          <a:spcPts val="0"/>
                        </a:spcAft>
                        <a:buNone/>
                      </a:pPr>
                      <a:r>
                        <a:t/>
                      </a:r>
                      <a:endParaRPr sz="1300"/>
                    </a:p>
                    <a:p>
                      <a:pPr indent="0" lvl="0" marL="0" rtl="0" algn="l">
                        <a:spcBef>
                          <a:spcPts val="0"/>
                        </a:spcBef>
                        <a:spcAft>
                          <a:spcPts val="0"/>
                        </a:spcAft>
                        <a:buNone/>
                      </a:pPr>
                      <a:r>
                        <a:rPr lang="en" sz="1300"/>
                        <a:t>Amazon EBS Cloud Storage</a:t>
                      </a:r>
                      <a:endParaRPr sz="1300"/>
                    </a:p>
                    <a:p>
                      <a:pPr indent="0" lvl="0" marL="0" rtl="0" algn="l">
                        <a:spcBef>
                          <a:spcPts val="0"/>
                        </a:spcBef>
                        <a:spcAft>
                          <a:spcPts val="0"/>
                        </a:spcAft>
                        <a:buNone/>
                      </a:pPr>
                      <a:r>
                        <a:rPr lang="en" sz="1300">
                          <a:solidFill>
                            <a:srgbClr val="38761D"/>
                          </a:solidFill>
                        </a:rPr>
                        <a:t>$16.00</a:t>
                      </a:r>
                      <a:r>
                        <a:rPr lang="en" sz="1300">
                          <a:solidFill>
                            <a:srgbClr val="38761D"/>
                          </a:solidFill>
                        </a:rPr>
                        <a:t>/month</a:t>
                      </a:r>
                      <a:endParaRPr sz="1300">
                        <a:solidFill>
                          <a:srgbClr val="38761D"/>
                        </a:solidFill>
                      </a:endParaRPr>
                    </a:p>
                    <a:p>
                      <a:pPr indent="0" lvl="0" marL="0" rtl="0" algn="l">
                        <a:spcBef>
                          <a:spcPts val="0"/>
                        </a:spcBef>
                        <a:spcAft>
                          <a:spcPts val="0"/>
                        </a:spcAft>
                        <a:buNone/>
                      </a:pPr>
                      <a:r>
                        <a:t/>
                      </a:r>
                      <a:endParaRPr sz="1300"/>
                    </a:p>
                    <a:p>
                      <a:pPr indent="0" lvl="0" marL="0" rtl="0" algn="l">
                        <a:spcBef>
                          <a:spcPts val="0"/>
                        </a:spcBef>
                        <a:spcAft>
                          <a:spcPts val="0"/>
                        </a:spcAft>
                        <a:buNone/>
                      </a:pPr>
                      <a:r>
                        <a:rPr lang="en" sz="1300"/>
                        <a:t>AWS Data Transfer In &amp; Out</a:t>
                      </a:r>
                      <a:endParaRPr sz="1300"/>
                    </a:p>
                    <a:p>
                      <a:pPr indent="0" lvl="0" marL="0" rtl="0" algn="l">
                        <a:spcBef>
                          <a:spcPts val="0"/>
                        </a:spcBef>
                        <a:spcAft>
                          <a:spcPts val="0"/>
                        </a:spcAft>
                        <a:buNone/>
                      </a:pPr>
                      <a:r>
                        <a:rPr lang="en" sz="1300">
                          <a:solidFill>
                            <a:srgbClr val="38761D"/>
                          </a:solidFill>
                        </a:rPr>
                        <a:t>$9.00</a:t>
                      </a:r>
                      <a:r>
                        <a:rPr lang="en" sz="1300">
                          <a:solidFill>
                            <a:srgbClr val="38761D"/>
                          </a:solidFill>
                        </a:rPr>
                        <a:t>/month</a:t>
                      </a:r>
                      <a:endParaRPr sz="1500">
                        <a:highlight>
                          <a:srgbClr val="00FF00"/>
                        </a:highlight>
                      </a:endParaRPr>
                    </a:p>
                  </a:txBody>
                  <a:tcPr marT="91425" marB="91425" marR="91425" marL="91425"/>
                </a:tc>
                <a:tc>
                  <a:txBody>
                    <a:bodyPr/>
                    <a:lstStyle/>
                    <a:p>
                      <a:pPr indent="0" lvl="0" marL="0" rtl="0" algn="l">
                        <a:spcBef>
                          <a:spcPts val="0"/>
                        </a:spcBef>
                        <a:spcAft>
                          <a:spcPts val="0"/>
                        </a:spcAft>
                        <a:buNone/>
                      </a:pPr>
                      <a:r>
                        <a:rPr lang="en" sz="1300"/>
                        <a:t>BitBucket</a:t>
                      </a:r>
                      <a:endParaRPr sz="1300"/>
                    </a:p>
                    <a:p>
                      <a:pPr indent="0" lvl="0" marL="0" rtl="0" algn="l">
                        <a:spcBef>
                          <a:spcPts val="0"/>
                        </a:spcBef>
                        <a:spcAft>
                          <a:spcPts val="0"/>
                        </a:spcAft>
                        <a:buNone/>
                      </a:pPr>
                      <a:r>
                        <a:rPr lang="en" sz="1300">
                          <a:solidFill>
                            <a:srgbClr val="38761D"/>
                          </a:solidFill>
                        </a:rPr>
                        <a:t>$24.00</a:t>
                      </a:r>
                      <a:endParaRPr sz="1300">
                        <a:solidFill>
                          <a:srgbClr val="38761D"/>
                        </a:solidFill>
                      </a:endParaRPr>
                    </a:p>
                    <a:p>
                      <a:pPr indent="0" lvl="0" marL="0" rtl="0" algn="l">
                        <a:spcBef>
                          <a:spcPts val="0"/>
                        </a:spcBef>
                        <a:spcAft>
                          <a:spcPts val="0"/>
                        </a:spcAft>
                        <a:buNone/>
                      </a:pPr>
                      <a:r>
                        <a:t/>
                      </a:r>
                      <a:endParaRPr sz="1300"/>
                    </a:p>
                    <a:p>
                      <a:pPr indent="0" lvl="0" marL="0" rtl="0" algn="l">
                        <a:spcBef>
                          <a:spcPts val="0"/>
                        </a:spcBef>
                        <a:spcAft>
                          <a:spcPts val="0"/>
                        </a:spcAft>
                        <a:buNone/>
                      </a:pPr>
                      <a:r>
                        <a:rPr lang="en" sz="1300"/>
                        <a:t>Jira, MySQL (GPL License)</a:t>
                      </a:r>
                      <a:endParaRPr sz="1300"/>
                    </a:p>
                    <a:p>
                      <a:pPr indent="0" lvl="0" marL="0" rtl="0" algn="l">
                        <a:spcBef>
                          <a:spcPts val="0"/>
                        </a:spcBef>
                        <a:spcAft>
                          <a:spcPts val="0"/>
                        </a:spcAft>
                        <a:buNone/>
                      </a:pPr>
                      <a:r>
                        <a:rPr lang="en" sz="1300">
                          <a:solidFill>
                            <a:srgbClr val="38761D"/>
                          </a:solidFill>
                        </a:rPr>
                        <a:t>$0.00</a:t>
                      </a:r>
                      <a:endParaRPr sz="1300">
                        <a:solidFill>
                          <a:srgbClr val="38761D"/>
                        </a:solidFill>
                      </a:endParaRPr>
                    </a:p>
                    <a:p>
                      <a:pPr indent="0" lvl="0" marL="0" rtl="0" algn="l">
                        <a:spcBef>
                          <a:spcPts val="0"/>
                        </a:spcBef>
                        <a:spcAft>
                          <a:spcPts val="0"/>
                        </a:spcAft>
                        <a:buNone/>
                      </a:pPr>
                      <a:r>
                        <a:t/>
                      </a:r>
                      <a:endParaRPr sz="1300"/>
                    </a:p>
                    <a:p>
                      <a:pPr indent="0" lvl="0" marL="0" rtl="0" algn="l">
                        <a:spcBef>
                          <a:spcPts val="0"/>
                        </a:spcBef>
                        <a:spcAft>
                          <a:spcPts val="0"/>
                        </a:spcAft>
                        <a:buNone/>
                      </a:pPr>
                      <a:r>
                        <a:rPr lang="en" sz="1300"/>
                        <a:t>Plaid (Secure Third-Party Bank Linking API)</a:t>
                      </a:r>
                      <a:endParaRPr sz="1300"/>
                    </a:p>
                    <a:p>
                      <a:pPr indent="0" lvl="0" marL="0" rtl="0" algn="l">
                        <a:spcBef>
                          <a:spcPts val="0"/>
                        </a:spcBef>
                        <a:spcAft>
                          <a:spcPts val="0"/>
                        </a:spcAft>
                        <a:buNone/>
                      </a:pPr>
                      <a:r>
                        <a:rPr lang="en" sz="1300">
                          <a:solidFill>
                            <a:srgbClr val="38761D"/>
                          </a:solidFill>
                        </a:rPr>
                        <a:t>$500/month</a:t>
                      </a:r>
                      <a:endParaRPr sz="1300">
                        <a:solidFill>
                          <a:srgbClr val="38761D"/>
                        </a:solidFill>
                      </a:endParaRPr>
                    </a:p>
                    <a:p>
                      <a:pPr indent="0" lvl="0" marL="0" rtl="0" algn="l">
                        <a:spcBef>
                          <a:spcPts val="0"/>
                        </a:spcBef>
                        <a:spcAft>
                          <a:spcPts val="0"/>
                        </a:spcAft>
                        <a:buNone/>
                      </a:pPr>
                      <a:r>
                        <a:t/>
                      </a:r>
                      <a:endParaRPr sz="1300">
                        <a:solidFill>
                          <a:srgbClr val="38761D"/>
                        </a:solidFill>
                      </a:endParaRPr>
                    </a:p>
                  </a:txBody>
                  <a:tcPr marT="91425" marB="91425" marR="91425" marL="91425"/>
                </a:tc>
                <a:tc>
                  <a:txBody>
                    <a:bodyPr/>
                    <a:lstStyle/>
                    <a:p>
                      <a:pPr indent="0" lvl="0" marL="0" rtl="0" algn="l">
                        <a:spcBef>
                          <a:spcPts val="0"/>
                        </a:spcBef>
                        <a:spcAft>
                          <a:spcPts val="0"/>
                        </a:spcAft>
                        <a:buNone/>
                      </a:pPr>
                      <a:r>
                        <a:rPr lang="en" sz="1300"/>
                        <a:t>Team of 8 Software Engineers</a:t>
                      </a:r>
                      <a:endParaRPr sz="1300"/>
                    </a:p>
                    <a:p>
                      <a:pPr indent="0" lvl="0" marL="0" rtl="0" algn="l">
                        <a:spcBef>
                          <a:spcPts val="0"/>
                        </a:spcBef>
                        <a:spcAft>
                          <a:spcPts val="0"/>
                        </a:spcAft>
                        <a:buNone/>
                      </a:pPr>
                      <a:r>
                        <a:rPr lang="en" sz="1300">
                          <a:solidFill>
                            <a:srgbClr val="38761D"/>
                          </a:solidFill>
                        </a:rPr>
                        <a:t>$60,000 </a:t>
                      </a:r>
                      <a:r>
                        <a:rPr lang="en" sz="1300">
                          <a:solidFill>
                            <a:srgbClr val="38761D"/>
                          </a:solidFill>
                        </a:rPr>
                        <a:t>× 8</a:t>
                      </a:r>
                      <a:r>
                        <a:rPr lang="en" sz="1300">
                          <a:solidFill>
                            <a:srgbClr val="1F1F1F"/>
                          </a:solidFill>
                        </a:rPr>
                        <a:t> = $480,000/year</a:t>
                      </a:r>
                      <a:endParaRPr sz="1300">
                        <a:solidFill>
                          <a:srgbClr val="1F1F1F"/>
                        </a:solidFill>
                      </a:endParaRPr>
                    </a:p>
                    <a:p>
                      <a:pPr indent="0" lvl="0" marL="0" rtl="0" algn="l">
                        <a:spcBef>
                          <a:spcPts val="0"/>
                        </a:spcBef>
                        <a:spcAft>
                          <a:spcPts val="0"/>
                        </a:spcAft>
                        <a:buNone/>
                      </a:pPr>
                      <a:r>
                        <a:t/>
                      </a:r>
                      <a:endParaRPr>
                        <a:highlight>
                          <a:srgbClr val="00FF00"/>
                        </a:highlight>
                      </a:endParaRPr>
                    </a:p>
                  </a:txBody>
                  <a:tcPr marT="91425" marB="91425" marR="91425" marL="91425"/>
                </a:tc>
              </a:tr>
              <a:tr h="618675">
                <a:tc>
                  <a:txBody>
                    <a:bodyPr/>
                    <a:lstStyle/>
                    <a:p>
                      <a:pPr indent="0" lvl="0" marL="0" rtl="0" algn="l">
                        <a:spcBef>
                          <a:spcPts val="0"/>
                        </a:spcBef>
                        <a:spcAft>
                          <a:spcPts val="0"/>
                        </a:spcAft>
                        <a:buClr>
                          <a:schemeClr val="dk1"/>
                        </a:buClr>
                        <a:buSzPts val="1100"/>
                        <a:buFont typeface="Arial"/>
                        <a:buNone/>
                      </a:pPr>
                      <a:r>
                        <a:rPr lang="en" sz="1500">
                          <a:solidFill>
                            <a:schemeClr val="dk1"/>
                          </a:solidFill>
                          <a:highlight>
                            <a:srgbClr val="00FF00"/>
                          </a:highlight>
                        </a:rPr>
                        <a:t>$85.74/month</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highlight>
                            <a:srgbClr val="00FF00"/>
                          </a:highlight>
                        </a:rPr>
                        <a:t>$524.00/month</a:t>
                      </a:r>
                      <a:endParaRPr>
                        <a:solidFill>
                          <a:schemeClr val="dk1"/>
                        </a:solidFill>
                        <a:highlight>
                          <a:srgbClr val="00FF00"/>
                        </a:highlight>
                      </a:endParaRPr>
                    </a:p>
                    <a:p>
                      <a:pPr indent="0" lvl="0" marL="0" rtl="0" algn="l">
                        <a:spcBef>
                          <a:spcPts val="0"/>
                        </a:spcBef>
                        <a:spcAft>
                          <a:spcPts val="0"/>
                        </a:spcAft>
                        <a:buNone/>
                      </a:pPr>
                      <a:r>
                        <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rgbClr val="1F1F1F"/>
                          </a:solidFill>
                          <a:highlight>
                            <a:srgbClr val="00FF00"/>
                          </a:highlight>
                        </a:rPr>
                        <a:t>$40,000/month</a:t>
                      </a:r>
                      <a:endParaRPr sz="1300"/>
                    </a:p>
                  </a:txBody>
                  <a:tcPr marT="91425" marB="91425" marR="91425" marL="91425"/>
                </a:tc>
              </a:tr>
            </a:tbl>
          </a:graphicData>
        </a:graphic>
      </p:graphicFrame>
      <p:pic>
        <p:nvPicPr>
          <p:cNvPr id="740" name="Google Shape;740;p38"/>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39"/>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Project Timeline</a:t>
            </a:r>
            <a:endParaRPr/>
          </a:p>
        </p:txBody>
      </p:sp>
      <p:pic>
        <p:nvPicPr>
          <p:cNvPr id="746" name="Google Shape;746;p39"/>
          <p:cNvPicPr preferRelativeResize="0"/>
          <p:nvPr/>
        </p:nvPicPr>
        <p:blipFill>
          <a:blip r:embed="rId3">
            <a:alphaModFix/>
          </a:blip>
          <a:stretch>
            <a:fillRect/>
          </a:stretch>
        </p:blipFill>
        <p:spPr>
          <a:xfrm>
            <a:off x="1693338" y="1182425"/>
            <a:ext cx="5757325" cy="3339650"/>
          </a:xfrm>
          <a:prstGeom prst="rect">
            <a:avLst/>
          </a:prstGeom>
          <a:noFill/>
          <a:ln>
            <a:noFill/>
          </a:ln>
        </p:spPr>
      </p:pic>
      <p:pic>
        <p:nvPicPr>
          <p:cNvPr id="747" name="Google Shape;747;p39"/>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40"/>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Functional Requirements - Users</a:t>
            </a:r>
            <a:endParaRPr/>
          </a:p>
        </p:txBody>
      </p:sp>
      <p:sp>
        <p:nvSpPr>
          <p:cNvPr id="753" name="Google Shape;753;p40"/>
          <p:cNvSpPr txBox="1"/>
          <p:nvPr>
            <p:ph idx="1" type="subTitle"/>
          </p:nvPr>
        </p:nvSpPr>
        <p:spPr>
          <a:xfrm>
            <a:off x="1037700" y="1348550"/>
            <a:ext cx="7068600" cy="3053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Users</a:t>
            </a:r>
            <a:endParaRPr sz="1800"/>
          </a:p>
          <a:p>
            <a:pPr indent="-342900" lvl="1" marL="914400" rtl="0" algn="l">
              <a:spcBef>
                <a:spcPts val="0"/>
              </a:spcBef>
              <a:spcAft>
                <a:spcPts val="0"/>
              </a:spcAft>
              <a:buSzPts val="1800"/>
              <a:buChar char="○"/>
            </a:pPr>
            <a:r>
              <a:rPr lang="en" sz="1800"/>
              <a:t>Users should be able to log into the system</a:t>
            </a:r>
            <a:endParaRPr sz="1800"/>
          </a:p>
          <a:p>
            <a:pPr indent="-342900" lvl="1" marL="914400" rtl="0" algn="l">
              <a:spcBef>
                <a:spcPts val="0"/>
              </a:spcBef>
              <a:spcAft>
                <a:spcPts val="0"/>
              </a:spcAft>
              <a:buSzPts val="1800"/>
              <a:buChar char="○"/>
            </a:pPr>
            <a:r>
              <a:rPr lang="en" sz="1800"/>
              <a:t>Users should be able to sync bank information to account</a:t>
            </a:r>
            <a:endParaRPr sz="1800"/>
          </a:p>
          <a:p>
            <a:pPr indent="-342900" lvl="1" marL="914400" rtl="0" algn="l">
              <a:spcBef>
                <a:spcPts val="0"/>
              </a:spcBef>
              <a:spcAft>
                <a:spcPts val="0"/>
              </a:spcAft>
              <a:buSzPts val="1800"/>
              <a:buChar char="○"/>
            </a:pPr>
            <a:r>
              <a:rPr lang="en" sz="1800"/>
              <a:t>Users should be able to set personal budget </a:t>
            </a:r>
            <a:endParaRPr sz="1800"/>
          </a:p>
          <a:p>
            <a:pPr indent="-342900" lvl="1" marL="914400" rtl="0" algn="l">
              <a:spcBef>
                <a:spcPts val="0"/>
              </a:spcBef>
              <a:spcAft>
                <a:spcPts val="0"/>
              </a:spcAft>
              <a:buSzPts val="1800"/>
              <a:buChar char="○"/>
            </a:pPr>
            <a:r>
              <a:rPr lang="en" sz="1800"/>
              <a:t>Users should be able to set personal goals</a:t>
            </a:r>
            <a:endParaRPr sz="1800"/>
          </a:p>
          <a:p>
            <a:pPr indent="-342900" lvl="1" marL="914400" rtl="0" algn="l">
              <a:spcBef>
                <a:spcPts val="0"/>
              </a:spcBef>
              <a:spcAft>
                <a:spcPts val="0"/>
              </a:spcAft>
              <a:buSzPts val="1800"/>
              <a:buChar char="○"/>
            </a:pPr>
            <a:r>
              <a:rPr lang="en" sz="1800"/>
              <a:t>Users should be able to play financial education game</a:t>
            </a:r>
            <a:endParaRPr sz="1800"/>
          </a:p>
          <a:p>
            <a:pPr indent="-342900" lvl="1" marL="914400" rtl="0" algn="l">
              <a:spcBef>
                <a:spcPts val="0"/>
              </a:spcBef>
              <a:spcAft>
                <a:spcPts val="0"/>
              </a:spcAft>
              <a:buSzPts val="1800"/>
              <a:buChar char="○"/>
            </a:pPr>
            <a:r>
              <a:rPr lang="en" sz="1800"/>
              <a:t>Users should be able to track transactions, budget progress, and goals</a:t>
            </a:r>
            <a:endParaRPr sz="1800"/>
          </a:p>
        </p:txBody>
      </p:sp>
      <p:pic>
        <p:nvPicPr>
          <p:cNvPr id="754" name="Google Shape;754;p40"/>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41"/>
          <p:cNvSpPr txBox="1"/>
          <p:nvPr>
            <p:ph idx="1" type="subTitle"/>
          </p:nvPr>
        </p:nvSpPr>
        <p:spPr>
          <a:xfrm>
            <a:off x="1037700" y="1348550"/>
            <a:ext cx="7068600" cy="3053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Product Requirements</a:t>
            </a:r>
            <a:endParaRPr sz="1800"/>
          </a:p>
          <a:p>
            <a:pPr indent="-342900" lvl="1" marL="914400" rtl="0" algn="l">
              <a:spcBef>
                <a:spcPts val="0"/>
              </a:spcBef>
              <a:spcAft>
                <a:spcPts val="0"/>
              </a:spcAft>
              <a:buSzPts val="1800"/>
              <a:buChar char="○"/>
            </a:pPr>
            <a:r>
              <a:rPr lang="en" sz="1800"/>
              <a:t>Usability: 5-minute tutorial</a:t>
            </a:r>
            <a:endParaRPr sz="1800"/>
          </a:p>
          <a:p>
            <a:pPr indent="-342900" lvl="1" marL="914400" rtl="0" algn="l">
              <a:spcBef>
                <a:spcPts val="0"/>
              </a:spcBef>
              <a:spcAft>
                <a:spcPts val="0"/>
              </a:spcAft>
              <a:buSzPts val="1800"/>
              <a:buChar char="○"/>
            </a:pPr>
            <a:r>
              <a:rPr lang="en" sz="1800"/>
              <a:t>Efficiency: fast and lightweight</a:t>
            </a:r>
            <a:endParaRPr sz="1800"/>
          </a:p>
          <a:p>
            <a:pPr indent="-342900" lvl="1" marL="914400" rtl="0" algn="l">
              <a:spcBef>
                <a:spcPts val="0"/>
              </a:spcBef>
              <a:spcAft>
                <a:spcPts val="0"/>
              </a:spcAft>
              <a:buSzPts val="1800"/>
              <a:buChar char="○"/>
            </a:pPr>
            <a:r>
              <a:rPr lang="en" sz="1800"/>
              <a:t>Dependability: &lt;5% fail events</a:t>
            </a:r>
            <a:endParaRPr sz="1800"/>
          </a:p>
          <a:p>
            <a:pPr indent="-342900" lvl="1" marL="914400" rtl="0" algn="l">
              <a:spcBef>
                <a:spcPts val="0"/>
              </a:spcBef>
              <a:spcAft>
                <a:spcPts val="0"/>
              </a:spcAft>
              <a:buSzPts val="1800"/>
              <a:buChar char="○"/>
            </a:pPr>
            <a:r>
              <a:rPr lang="en" sz="1800"/>
              <a:t>Security: device-based authentication</a:t>
            </a:r>
            <a:endParaRPr sz="1800"/>
          </a:p>
          <a:p>
            <a:pPr indent="-342900" lvl="0" marL="457200" rtl="0" algn="l">
              <a:spcBef>
                <a:spcPts val="0"/>
              </a:spcBef>
              <a:spcAft>
                <a:spcPts val="0"/>
              </a:spcAft>
              <a:buSzPts val="1800"/>
              <a:buChar char="●"/>
            </a:pPr>
            <a:r>
              <a:rPr lang="en" sz="1800"/>
              <a:t>Organizational requirements</a:t>
            </a:r>
            <a:endParaRPr sz="1800"/>
          </a:p>
          <a:p>
            <a:pPr indent="-342900" lvl="1" marL="914400" rtl="0" algn="l">
              <a:spcBef>
                <a:spcPts val="0"/>
              </a:spcBef>
              <a:spcAft>
                <a:spcPts val="0"/>
              </a:spcAft>
              <a:buSzPts val="1800"/>
              <a:buChar char="○"/>
            </a:pPr>
            <a:r>
              <a:rPr lang="en" sz="1800"/>
              <a:t>Environmental: common OSes and mobile devices</a:t>
            </a:r>
            <a:endParaRPr sz="1800"/>
          </a:p>
          <a:p>
            <a:pPr indent="-342900" lvl="1" marL="914400" rtl="0" algn="l">
              <a:spcBef>
                <a:spcPts val="0"/>
              </a:spcBef>
              <a:spcAft>
                <a:spcPts val="0"/>
              </a:spcAft>
              <a:buSzPts val="1800"/>
              <a:buChar char="○"/>
            </a:pPr>
            <a:r>
              <a:rPr lang="en" sz="1800"/>
              <a:t>Operational: bank key requirement for linking checking account</a:t>
            </a:r>
            <a:endParaRPr sz="1800"/>
          </a:p>
          <a:p>
            <a:pPr indent="-342900" lvl="1" marL="914400" rtl="0" algn="l">
              <a:spcBef>
                <a:spcPts val="0"/>
              </a:spcBef>
              <a:spcAft>
                <a:spcPts val="0"/>
              </a:spcAft>
              <a:buSzPts val="1800"/>
              <a:buChar char="○"/>
            </a:pPr>
            <a:r>
              <a:rPr lang="en" sz="1800"/>
              <a:t>Developmental: Git</a:t>
            </a:r>
            <a:endParaRPr sz="1800"/>
          </a:p>
        </p:txBody>
      </p:sp>
      <p:sp>
        <p:nvSpPr>
          <p:cNvPr id="760" name="Google Shape;760;p41"/>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Non-Functional Requirements</a:t>
            </a:r>
            <a:endParaRPr/>
          </a:p>
        </p:txBody>
      </p:sp>
      <p:pic>
        <p:nvPicPr>
          <p:cNvPr id="761" name="Google Shape;761;p41"/>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42"/>
          <p:cNvSpPr txBox="1"/>
          <p:nvPr>
            <p:ph idx="1" type="subTitle"/>
          </p:nvPr>
        </p:nvSpPr>
        <p:spPr>
          <a:xfrm>
            <a:off x="1037700" y="1348550"/>
            <a:ext cx="7068600" cy="3053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External Requirements</a:t>
            </a:r>
            <a:endParaRPr sz="1800"/>
          </a:p>
          <a:p>
            <a:pPr indent="-342900" lvl="1" marL="914400" rtl="0" algn="l">
              <a:spcBef>
                <a:spcPts val="0"/>
              </a:spcBef>
              <a:spcAft>
                <a:spcPts val="0"/>
              </a:spcAft>
              <a:buSzPts val="1800"/>
              <a:buChar char="○"/>
            </a:pPr>
            <a:r>
              <a:rPr lang="en" sz="1800"/>
              <a:t>Regulatory: PCI compliance (data security)</a:t>
            </a:r>
            <a:endParaRPr sz="1800"/>
          </a:p>
          <a:p>
            <a:pPr indent="-342900" lvl="1" marL="914400" rtl="0" algn="l">
              <a:spcBef>
                <a:spcPts val="0"/>
              </a:spcBef>
              <a:spcAft>
                <a:spcPts val="0"/>
              </a:spcAft>
              <a:buSzPts val="1800"/>
              <a:buChar char="○"/>
            </a:pPr>
            <a:r>
              <a:rPr lang="en" sz="1800"/>
              <a:t>Ethical: data encryption, and no redistribution</a:t>
            </a:r>
            <a:endParaRPr sz="1800"/>
          </a:p>
          <a:p>
            <a:pPr indent="-342900" lvl="1" marL="914400" rtl="0" algn="l">
              <a:spcBef>
                <a:spcPts val="0"/>
              </a:spcBef>
              <a:spcAft>
                <a:spcPts val="0"/>
              </a:spcAft>
              <a:buSzPts val="1800"/>
              <a:buChar char="○"/>
            </a:pPr>
            <a:r>
              <a:rPr lang="en" sz="1800"/>
              <a:t>Legislative (U.S.)</a:t>
            </a:r>
            <a:endParaRPr sz="1800"/>
          </a:p>
          <a:p>
            <a:pPr indent="-342900" lvl="2" marL="1371600" rtl="0" algn="l">
              <a:spcBef>
                <a:spcPts val="0"/>
              </a:spcBef>
              <a:spcAft>
                <a:spcPts val="0"/>
              </a:spcAft>
              <a:buSzPts val="1800"/>
              <a:buChar char="■"/>
            </a:pPr>
            <a:r>
              <a:rPr lang="en" sz="1800"/>
              <a:t>Accounting: no illegal tracking of information (privacy laws)</a:t>
            </a:r>
            <a:endParaRPr sz="1800"/>
          </a:p>
          <a:p>
            <a:pPr indent="-342900" lvl="2" marL="1371600" rtl="0" algn="l">
              <a:spcBef>
                <a:spcPts val="0"/>
              </a:spcBef>
              <a:spcAft>
                <a:spcPts val="0"/>
              </a:spcAft>
              <a:buSzPts val="1800"/>
              <a:buChar char="■"/>
            </a:pPr>
            <a:r>
              <a:rPr lang="en" sz="1800"/>
              <a:t>Safety/Security: FTC regulations</a:t>
            </a:r>
            <a:endParaRPr sz="1800"/>
          </a:p>
        </p:txBody>
      </p:sp>
      <p:sp>
        <p:nvSpPr>
          <p:cNvPr id="767" name="Google Shape;767;p42"/>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Non-Functional Requirements (cont.)</a:t>
            </a:r>
            <a:endParaRPr/>
          </a:p>
        </p:txBody>
      </p:sp>
      <p:pic>
        <p:nvPicPr>
          <p:cNvPr id="768" name="Google Shape;768;p42"/>
          <p:cNvPicPr preferRelativeResize="0"/>
          <p:nvPr/>
        </p:nvPicPr>
        <p:blipFill>
          <a:blip r:embed="rId3">
            <a:alphaModFix/>
          </a:blip>
          <a:stretch>
            <a:fillRect/>
          </a:stretch>
        </p:blipFill>
        <p:spPr>
          <a:xfrm>
            <a:off x="0" y="3704400"/>
            <a:ext cx="1439100" cy="1439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43"/>
          <p:cNvSpPr txBox="1"/>
          <p:nvPr>
            <p:ph idx="1" type="subTitle"/>
          </p:nvPr>
        </p:nvSpPr>
        <p:spPr>
          <a:xfrm>
            <a:off x="1104475" y="1369350"/>
            <a:ext cx="3794100" cy="3058800"/>
          </a:xfrm>
          <a:prstGeom prst="rect">
            <a:avLst/>
          </a:prstGeom>
        </p:spPr>
        <p:txBody>
          <a:bodyPr anchorCtr="0" anchor="t" bIns="91425" lIns="0" spcFirstLastPara="1" rIns="91425" wrap="square" tIns="91425">
            <a:noAutofit/>
          </a:bodyPr>
          <a:lstStyle/>
          <a:p>
            <a:pPr indent="-342900" lvl="0" marL="457200" rtl="0" algn="l">
              <a:spcBef>
                <a:spcPts val="0"/>
              </a:spcBef>
              <a:spcAft>
                <a:spcPts val="0"/>
              </a:spcAft>
              <a:buSzPts val="1800"/>
              <a:buChar char="●"/>
            </a:pPr>
            <a:r>
              <a:rPr lang="en" sz="1800"/>
              <a:t>Customer Actor</a:t>
            </a:r>
            <a:endParaRPr sz="1800"/>
          </a:p>
          <a:p>
            <a:pPr indent="-342900" lvl="1" marL="914400" rtl="0" algn="l">
              <a:spcBef>
                <a:spcPts val="0"/>
              </a:spcBef>
              <a:spcAft>
                <a:spcPts val="0"/>
              </a:spcAft>
              <a:buSzPts val="1800"/>
              <a:buChar char="○"/>
            </a:pPr>
            <a:r>
              <a:rPr lang="en" sz="1800"/>
              <a:t>Manage Account</a:t>
            </a:r>
            <a:endParaRPr sz="1800"/>
          </a:p>
          <a:p>
            <a:pPr indent="-342900" lvl="1" marL="914400" rtl="0" algn="l">
              <a:spcBef>
                <a:spcPts val="0"/>
              </a:spcBef>
              <a:spcAft>
                <a:spcPts val="0"/>
              </a:spcAft>
              <a:buSzPts val="1800"/>
              <a:buChar char="○"/>
            </a:pPr>
            <a:r>
              <a:rPr lang="en" sz="1800"/>
              <a:t>Track/Categorize Transactions</a:t>
            </a:r>
            <a:endParaRPr sz="1800"/>
          </a:p>
          <a:p>
            <a:pPr indent="-342900" lvl="1" marL="914400" rtl="0" algn="l">
              <a:spcBef>
                <a:spcPts val="0"/>
              </a:spcBef>
              <a:spcAft>
                <a:spcPts val="0"/>
              </a:spcAft>
              <a:buSzPts val="1800"/>
              <a:buChar char="○"/>
            </a:pPr>
            <a:r>
              <a:rPr lang="en" sz="1800"/>
              <a:t>Plan/Monitor Budget</a:t>
            </a:r>
            <a:endParaRPr sz="1800"/>
          </a:p>
          <a:p>
            <a:pPr indent="-342900" lvl="1" marL="914400" rtl="0" algn="l">
              <a:spcBef>
                <a:spcPts val="0"/>
              </a:spcBef>
              <a:spcAft>
                <a:spcPts val="0"/>
              </a:spcAft>
              <a:buSzPts val="1800"/>
              <a:buChar char="○"/>
            </a:pPr>
            <a:r>
              <a:rPr lang="en" sz="1800"/>
              <a:t>Set/Track Goals</a:t>
            </a:r>
            <a:endParaRPr sz="1800"/>
          </a:p>
          <a:p>
            <a:pPr indent="-342900" lvl="1" marL="914400" rtl="0" algn="l">
              <a:spcBef>
                <a:spcPts val="0"/>
              </a:spcBef>
              <a:spcAft>
                <a:spcPts val="0"/>
              </a:spcAft>
              <a:buSzPts val="1800"/>
              <a:buChar char="○"/>
            </a:pPr>
            <a:r>
              <a:rPr lang="en" sz="1800"/>
              <a:t>Gamify (Financial Education) Play Education Games</a:t>
            </a:r>
            <a:endParaRPr sz="1800"/>
          </a:p>
        </p:txBody>
      </p:sp>
      <p:sp>
        <p:nvSpPr>
          <p:cNvPr id="774" name="Google Shape;774;p43"/>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Use Case Diagram</a:t>
            </a:r>
            <a:endParaRPr/>
          </a:p>
        </p:txBody>
      </p:sp>
      <p:pic>
        <p:nvPicPr>
          <p:cNvPr id="775" name="Google Shape;775;p43"/>
          <p:cNvPicPr preferRelativeResize="0"/>
          <p:nvPr/>
        </p:nvPicPr>
        <p:blipFill>
          <a:blip r:embed="rId3">
            <a:alphaModFix/>
          </a:blip>
          <a:stretch>
            <a:fillRect/>
          </a:stretch>
        </p:blipFill>
        <p:spPr>
          <a:xfrm>
            <a:off x="5047425" y="1256588"/>
            <a:ext cx="3171624" cy="3171624"/>
          </a:xfrm>
          <a:prstGeom prst="rect">
            <a:avLst/>
          </a:prstGeom>
          <a:noFill/>
          <a:ln>
            <a:noFill/>
          </a:ln>
        </p:spPr>
      </p:pic>
      <p:pic>
        <p:nvPicPr>
          <p:cNvPr id="776" name="Google Shape;776;p43"/>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44"/>
          <p:cNvSpPr txBox="1"/>
          <p:nvPr>
            <p:ph idx="1" type="subTitle"/>
          </p:nvPr>
        </p:nvSpPr>
        <p:spPr>
          <a:xfrm>
            <a:off x="968400" y="1293755"/>
            <a:ext cx="4978500" cy="31161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Account Management</a:t>
            </a:r>
            <a:endParaRPr sz="1800"/>
          </a:p>
          <a:p>
            <a:pPr indent="-342900" lvl="1" marL="914400" rtl="0" algn="l">
              <a:spcBef>
                <a:spcPts val="0"/>
              </a:spcBef>
              <a:spcAft>
                <a:spcPts val="0"/>
              </a:spcAft>
              <a:buSzPts val="1800"/>
              <a:buChar char="○"/>
            </a:pPr>
            <a:r>
              <a:rPr lang="en" sz="1800"/>
              <a:t>Registration</a:t>
            </a:r>
            <a:endParaRPr sz="1800"/>
          </a:p>
          <a:p>
            <a:pPr indent="-342900" lvl="1" marL="914400" rtl="0" algn="l">
              <a:spcBef>
                <a:spcPts val="0"/>
              </a:spcBef>
              <a:spcAft>
                <a:spcPts val="0"/>
              </a:spcAft>
              <a:buSzPts val="1800"/>
              <a:buChar char="○"/>
            </a:pPr>
            <a:r>
              <a:rPr lang="en" sz="1800"/>
              <a:t>Bank linking</a:t>
            </a:r>
            <a:endParaRPr sz="1800"/>
          </a:p>
          <a:p>
            <a:pPr indent="-342900" lvl="1" marL="914400" rtl="0" algn="l">
              <a:spcBef>
                <a:spcPts val="0"/>
              </a:spcBef>
              <a:spcAft>
                <a:spcPts val="0"/>
              </a:spcAft>
              <a:buSzPts val="1800"/>
              <a:buChar char="○"/>
            </a:pPr>
            <a:r>
              <a:rPr lang="en" sz="1800"/>
              <a:t>Changing user data (passwords)</a:t>
            </a:r>
            <a:endParaRPr sz="1800"/>
          </a:p>
        </p:txBody>
      </p:sp>
      <p:sp>
        <p:nvSpPr>
          <p:cNvPr id="782" name="Google Shape;782;p44"/>
          <p:cNvSpPr txBox="1"/>
          <p:nvPr>
            <p:ph type="title"/>
          </p:nvPr>
        </p:nvSpPr>
        <p:spPr>
          <a:xfrm>
            <a:off x="713225" y="539500"/>
            <a:ext cx="7717500" cy="558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 Diagram</a:t>
            </a:r>
            <a:endParaRPr/>
          </a:p>
        </p:txBody>
      </p:sp>
      <p:pic>
        <p:nvPicPr>
          <p:cNvPr id="783" name="Google Shape;783;p44"/>
          <p:cNvPicPr preferRelativeResize="0"/>
          <p:nvPr/>
        </p:nvPicPr>
        <p:blipFill>
          <a:blip r:embed="rId3">
            <a:alphaModFix/>
          </a:blip>
          <a:stretch>
            <a:fillRect/>
          </a:stretch>
        </p:blipFill>
        <p:spPr>
          <a:xfrm>
            <a:off x="5946900" y="1092588"/>
            <a:ext cx="2088800" cy="3518424"/>
          </a:xfrm>
          <a:prstGeom prst="rect">
            <a:avLst/>
          </a:prstGeom>
          <a:noFill/>
          <a:ln>
            <a:noFill/>
          </a:ln>
        </p:spPr>
      </p:pic>
      <p:pic>
        <p:nvPicPr>
          <p:cNvPr id="784" name="Google Shape;784;p44"/>
          <p:cNvPicPr preferRelativeResize="0"/>
          <p:nvPr/>
        </p:nvPicPr>
        <p:blipFill>
          <a:blip r:embed="rId4">
            <a:alphaModFix/>
          </a:blip>
          <a:stretch>
            <a:fillRect/>
          </a:stretch>
        </p:blipFill>
        <p:spPr>
          <a:xfrm>
            <a:off x="0" y="3704400"/>
            <a:ext cx="1439100" cy="1439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irtual Bank Business Plan by Slidesgo">
  <a:themeElements>
    <a:clrScheme name="Simple Light">
      <a:dk1>
        <a:srgbClr val="000000"/>
      </a:dk1>
      <a:lt1>
        <a:srgbClr val="FFFFFF"/>
      </a:lt1>
      <a:dk2>
        <a:srgbClr val="595959"/>
      </a:dk2>
      <a:lt2>
        <a:srgbClr val="EEEEEE"/>
      </a:lt2>
      <a:accent1>
        <a:srgbClr val="E8E8E4"/>
      </a:accent1>
      <a:accent2>
        <a:srgbClr val="D59090"/>
      </a:accent2>
      <a:accent3>
        <a:srgbClr val="3B3252"/>
      </a:accent3>
      <a:accent4>
        <a:srgbClr val="818479"/>
      </a:accent4>
      <a:accent5>
        <a:srgbClr val="E4D256"/>
      </a:accent5>
      <a:accent6>
        <a:srgbClr val="85ADD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